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6"/>
    <p:sldMasterId id="2147483661" r:id="rId17"/>
  </p:sldMasterIdLst>
  <p:notesMasterIdLst>
    <p:notesMasterId r:id="rId56"/>
  </p:notesMasterIdLst>
  <p:sldIdLst>
    <p:sldId id="488" r:id="rId18"/>
    <p:sldId id="2146846627" r:id="rId19"/>
    <p:sldId id="2146846609" r:id="rId20"/>
    <p:sldId id="2146846799" r:id="rId21"/>
    <p:sldId id="2146846940" r:id="rId22"/>
    <p:sldId id="2146846937" r:id="rId23"/>
    <p:sldId id="2146846944" r:id="rId24"/>
    <p:sldId id="2146846943" r:id="rId25"/>
    <p:sldId id="2146846913" r:id="rId26"/>
    <p:sldId id="2146846914" r:id="rId27"/>
    <p:sldId id="2146846916" r:id="rId28"/>
    <p:sldId id="2146846917" r:id="rId29"/>
    <p:sldId id="2146846918" r:id="rId30"/>
    <p:sldId id="2146846919" r:id="rId31"/>
    <p:sldId id="2146846817" r:id="rId32"/>
    <p:sldId id="2146846920" r:id="rId33"/>
    <p:sldId id="2146846818" r:id="rId34"/>
    <p:sldId id="2146846823" r:id="rId35"/>
    <p:sldId id="2146846827" r:id="rId36"/>
    <p:sldId id="2146846826" r:id="rId37"/>
    <p:sldId id="2146846922" r:id="rId38"/>
    <p:sldId id="2146846830" r:id="rId39"/>
    <p:sldId id="2146846847" r:id="rId40"/>
    <p:sldId id="2146846831" r:id="rId41"/>
    <p:sldId id="2146846833" r:id="rId42"/>
    <p:sldId id="2146846846" r:id="rId43"/>
    <p:sldId id="2146846836" r:id="rId44"/>
    <p:sldId id="2146846939" r:id="rId45"/>
    <p:sldId id="2146846821" r:id="rId46"/>
    <p:sldId id="2146846822" r:id="rId47"/>
    <p:sldId id="2146846835" r:id="rId48"/>
    <p:sldId id="2146846837" r:id="rId49"/>
    <p:sldId id="2146846838" r:id="rId50"/>
    <p:sldId id="2146846839" r:id="rId51"/>
    <p:sldId id="2146846923" r:id="rId52"/>
    <p:sldId id="2146846840" r:id="rId53"/>
    <p:sldId id="2146846841" r:id="rId54"/>
    <p:sldId id="2146846893" r:id="rId5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6" autoAdjust="0"/>
    <p:restoredTop sz="95027" autoAdjust="0"/>
  </p:normalViewPr>
  <p:slideViewPr>
    <p:cSldViewPr snapToGrid="0">
      <p:cViewPr varScale="1">
        <p:scale>
          <a:sx n="89" d="100"/>
          <a:sy n="89" d="100"/>
        </p:scale>
        <p:origin x="608" y="176"/>
      </p:cViewPr>
      <p:guideLst/>
    </p:cSldViewPr>
  </p:slideViewPr>
  <p:notesTextViewPr>
    <p:cViewPr>
      <p:scale>
        <a:sx n="1" d="1"/>
        <a:sy n="1" d="1"/>
      </p:scale>
      <p:origin x="0" y="0"/>
    </p:cViewPr>
  </p:notesTextViewPr>
  <p:notesViewPr>
    <p:cSldViewPr snapToGrid="0">
      <p:cViewPr varScale="1">
        <p:scale>
          <a:sx n="67" d="100"/>
          <a:sy n="67" d="100"/>
        </p:scale>
        <p:origin x="1868"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hishKumar\Downloads\ADVAIT_OBJECTS_ACCESS_COU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hishKumar\Downloads\ADVAIT_OBJECTS_ACCESS_COU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hishKumar\Downloads\ADVAIT_OBJECTS_ACCESS_COU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'2023_ONWARDS'!$G$98</c:f>
              <c:strCache>
                <c:ptCount val="1"/>
                <c:pt idx="0">
                  <c:v>Reports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60-4BE1-BEE9-453A979353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60-4BE1-BEE9-453A97935383}"/>
              </c:ext>
            </c:extLst>
          </c:dPt>
          <c:val>
            <c:numRef>
              <c:f>'2023_ONWARDS'!$G$99:$G$108</c:f>
              <c:numCache>
                <c:formatCode>General</c:formatCode>
                <c:ptCount val="2"/>
                <c:pt idx="0">
                  <c:v>221</c:v>
                </c:pt>
                <c:pt idx="1">
                  <c:v>240</c:v>
                </c:pt>
              </c:numCache>
            </c:numRef>
          </c:val>
          <c:extLst>
            <c:ext xmlns:c16="http://schemas.microsoft.com/office/drawing/2014/chart" uri="{C3380CC4-5D6E-409C-BE32-E72D297353CC}">
              <c16:uniqueId val="{00000004-D960-4BE1-BEE9-453A979353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'2023_ONWARDS'!$H$98</c:f>
              <c:strCache>
                <c:ptCount val="1"/>
                <c:pt idx="0">
                  <c:v>Dashboards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6B-49AA-A14F-5D38AD9666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6B-49AA-A14F-5D38AD96661D}"/>
              </c:ext>
            </c:extLst>
          </c:dPt>
          <c:val>
            <c:numRef>
              <c:f>'2023_ONWARDS'!$H$99:$H$108</c:f>
              <c:numCache>
                <c:formatCode>General</c:formatCode>
                <c:ptCount val="2"/>
                <c:pt idx="0">
                  <c:v>10</c:v>
                </c:pt>
                <c:pt idx="1">
                  <c:v>20</c:v>
                </c:pt>
              </c:numCache>
            </c:numRef>
          </c:val>
          <c:extLst>
            <c:ext xmlns:c16="http://schemas.microsoft.com/office/drawing/2014/chart" uri="{C3380CC4-5D6E-409C-BE32-E72D297353CC}">
              <c16:uniqueId val="{00000004-BE6B-49AA-A14F-5D38AD96661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2B-486C-894B-8A074D7DE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2B-486C-894B-8A074D7DE49E}"/>
              </c:ext>
            </c:extLst>
          </c:dPt>
          <c:val>
            <c:numRef>
              <c:f>'2023_ONWARDS'!$I$104:$I$108</c:f>
              <c:numCache>
                <c:formatCode>General</c:formatCode>
                <c:ptCount val="2"/>
                <c:pt idx="0">
                  <c:v>30</c:v>
                </c:pt>
                <c:pt idx="1">
                  <c:v>24</c:v>
                </c:pt>
              </c:numCache>
            </c:numRef>
          </c:val>
          <c:extLst>
            <c:ext xmlns:c16="http://schemas.microsoft.com/office/drawing/2014/chart" uri="{C3380CC4-5D6E-409C-BE32-E72D297353CC}">
              <c16:uniqueId val="{00000004-902B-486C-894B-8A074D7DE49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025FC8F-D194-470D-A9E5-DCE69C1BAF11}" type="datetimeFigureOut">
              <a:rPr lang="en-IN" smtClean="0"/>
              <a:t>04/03/24</a:t>
            </a:fld>
            <a:endParaRPr lang="en-IN"/>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7DDD933-3735-4EF5-8A51-890039B24528}" type="slidenum">
              <a:rPr lang="en-IN" smtClean="0"/>
              <a:t>‹#›</a:t>
            </a:fld>
            <a:endParaRPr lang="en-IN"/>
          </a:p>
        </p:txBody>
      </p:sp>
    </p:spTree>
    <p:extLst>
      <p:ext uri="{BB962C8B-B14F-4D97-AF65-F5344CB8AC3E}">
        <p14:creationId xmlns:p14="http://schemas.microsoft.com/office/powerpoint/2010/main" val="34061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522288"/>
            <a:ext cx="4648200" cy="2614612"/>
          </a:xfrm>
        </p:spPr>
      </p:sp>
      <p:sp>
        <p:nvSpPr>
          <p:cNvPr id="3" name="Notes Placeholder 2"/>
          <p:cNvSpPr>
            <a:spLocks noGrp="1"/>
          </p:cNvSpPr>
          <p:nvPr>
            <p:ph type="body" idx="1"/>
          </p:nvPr>
        </p:nvSpPr>
        <p:spPr/>
        <p:txBody>
          <a:bodyPr/>
          <a:lstStyle/>
          <a:p>
            <a:pPr algn="just"/>
            <a:r>
              <a:rPr lang="en-US" sz="1800" dirty="0">
                <a:latin typeface="Cambria" panose="02040503050406030204" pitchFamily="18" charset="0"/>
                <a:ea typeface="Cambria" panose="02040503050406030204" pitchFamily="18" charset="0"/>
                <a:cs typeface="Arial" panose="020B0604020202020204" pitchFamily="34" charset="0"/>
              </a:rPr>
              <a:t>ADVAIT is the Business Intelligence platform of CBIC which l</a:t>
            </a:r>
            <a:r>
              <a:rPr lang="en-US" sz="1800" dirty="0">
                <a:latin typeface="Cambria" panose="02040503050406030204" pitchFamily="18" charset="0"/>
                <a:ea typeface="Cambria" panose="02040503050406030204" pitchFamily="18" charset="0"/>
              </a:rPr>
              <a:t>everages the capabilities of Artificial Intelligence (AI) and Machine Learning (ML) to</a:t>
            </a:r>
            <a:r>
              <a:rPr lang="en-US" sz="1800" dirty="0">
                <a:latin typeface="Cambria" panose="02040503050406030204" pitchFamily="18" charset="0"/>
                <a:ea typeface="Cambria" panose="02040503050406030204" pitchFamily="18" charset="0"/>
                <a:cs typeface="Arial" panose="020B0604020202020204" pitchFamily="34" charset="0"/>
              </a:rPr>
              <a:t> extract better insights from data for Enhancing Indirect Tax Revenue, Increasing Taxpayer base </a:t>
            </a:r>
            <a:r>
              <a:rPr lang="en-US" sz="1800" dirty="0">
                <a:latin typeface="Cambria" panose="02040503050406030204" pitchFamily="18" charset="0"/>
                <a:ea typeface="Cambria" panose="02040503050406030204" pitchFamily="18" charset="0"/>
              </a:rPr>
              <a:t>and supporting Data-Driven tax policy formulation</a:t>
            </a:r>
            <a:endParaRPr lang="en-US" sz="1800" dirty="0">
              <a:latin typeface="Cambria" panose="02040503050406030204" pitchFamily="18"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BA78-93BD-49E2-85D3-CD9639AECEF4}"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85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sz="1800" dirty="0">
                <a:effectLst/>
                <a:latin typeface="Calibri" panose="020F0502020204030204" pitchFamily="34" charset="0"/>
                <a:ea typeface="Calibri" panose="020F0502020204030204" pitchFamily="34" charset="0"/>
                <a:cs typeface="Times New Roman" panose="02020603050405020304" pitchFamily="18" charset="0"/>
              </a:rPr>
              <a:t>Predicts the probable fraudulent GSTINs at the time of registration application which may enter the GST landscape and generate fake ITC or obtain refund in the coming period</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10</a:t>
            </a:fld>
            <a:endParaRPr lang="en-IN"/>
          </a:p>
        </p:txBody>
      </p:sp>
    </p:spTree>
    <p:extLst>
      <p:ext uri="{BB962C8B-B14F-4D97-AF65-F5344CB8AC3E}">
        <p14:creationId xmlns:p14="http://schemas.microsoft.com/office/powerpoint/2010/main" val="212491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lays down the topmost reasons for prediction of any registration application or GSTIN as the fraudulent one. All these results have been identified by the system using the machine learning techniques on the historical data and then applying it on the future applications</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11</a:t>
            </a:fld>
            <a:endParaRPr lang="en-IN"/>
          </a:p>
        </p:txBody>
      </p:sp>
    </p:spTree>
    <p:extLst>
      <p:ext uri="{BB962C8B-B14F-4D97-AF65-F5344CB8AC3E}">
        <p14:creationId xmlns:p14="http://schemas.microsoft.com/office/powerpoint/2010/main" val="10340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is essential to catch and curb the tax frauds at the earliest possible. This report helps in identifying the taxpayers who are reporting substantial turnover in the initial 3 or 6 months or their existence</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12</a:t>
            </a:fld>
            <a:endParaRPr lang="en-IN"/>
          </a:p>
        </p:txBody>
      </p:sp>
    </p:spTree>
    <p:extLst>
      <p:ext uri="{BB962C8B-B14F-4D97-AF65-F5344CB8AC3E}">
        <p14:creationId xmlns:p14="http://schemas.microsoft.com/office/powerpoint/2010/main" val="415597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We have a complete set of reports around registration which help the officer in monitoring the taxpayers in their jurisdiction </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13</a:t>
            </a:fld>
            <a:endParaRPr lang="en-IN"/>
          </a:p>
        </p:txBody>
      </p:sp>
    </p:spTree>
    <p:extLst>
      <p:ext uri="{BB962C8B-B14F-4D97-AF65-F5344CB8AC3E}">
        <p14:creationId xmlns:p14="http://schemas.microsoft.com/office/powerpoint/2010/main" val="370609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14</a:t>
            </a:fld>
            <a:endParaRPr lang="en-IN"/>
          </a:p>
        </p:txBody>
      </p:sp>
    </p:spTree>
    <p:extLst>
      <p:ext uri="{BB962C8B-B14F-4D97-AF65-F5344CB8AC3E}">
        <p14:creationId xmlns:p14="http://schemas.microsoft.com/office/powerpoint/2010/main" val="424794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Using the returns data, ADVAIT provides various analytical reports which include but limited to identifying mismatches across returns, reversal of ITC, interest and late fee recoverable etc.</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15</a:t>
            </a:fld>
            <a:endParaRPr lang="en-IN"/>
          </a:p>
        </p:txBody>
      </p:sp>
    </p:spTree>
    <p:extLst>
      <p:ext uri="{BB962C8B-B14F-4D97-AF65-F5344CB8AC3E}">
        <p14:creationId xmlns:p14="http://schemas.microsoft.com/office/powerpoint/2010/main" val="302321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provides the list of taxpayers who have stopped filing the returns along with their probable tax liability for the non-filed months</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16</a:t>
            </a:fld>
            <a:endParaRPr lang="en-IN"/>
          </a:p>
        </p:txBody>
      </p:sp>
    </p:spTree>
    <p:extLst>
      <p:ext uri="{BB962C8B-B14F-4D97-AF65-F5344CB8AC3E}">
        <p14:creationId xmlns:p14="http://schemas.microsoft.com/office/powerpoint/2010/main" val="1012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This provides the list of taxpayers who not filed even a single return post their registration</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17</a:t>
            </a:fld>
            <a:endParaRPr lang="en-IN"/>
          </a:p>
        </p:txBody>
      </p:sp>
    </p:spTree>
    <p:extLst>
      <p:ext uri="{BB962C8B-B14F-4D97-AF65-F5344CB8AC3E}">
        <p14:creationId xmlns:p14="http://schemas.microsoft.com/office/powerpoint/2010/main" val="24304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18</a:t>
            </a:fld>
            <a:endParaRPr lang="en-IN"/>
          </a:p>
        </p:txBody>
      </p:sp>
    </p:spTree>
    <p:extLst>
      <p:ext uri="{BB962C8B-B14F-4D97-AF65-F5344CB8AC3E}">
        <p14:creationId xmlns:p14="http://schemas.microsoft.com/office/powerpoint/2010/main" val="229601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Provides the complete network of buyers and suppliers of taxpayers generating fake ITC into the system, their total invoice count, tax paid, ITC passed and Revenue at risk</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19</a:t>
            </a:fld>
            <a:endParaRPr lang="en-IN"/>
          </a:p>
        </p:txBody>
      </p:sp>
    </p:spTree>
    <p:extLst>
      <p:ext uri="{BB962C8B-B14F-4D97-AF65-F5344CB8AC3E}">
        <p14:creationId xmlns:p14="http://schemas.microsoft.com/office/powerpoint/2010/main" val="165361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2</a:t>
            </a:fld>
            <a:endParaRPr lang="en-IN"/>
          </a:p>
        </p:txBody>
      </p:sp>
    </p:spTree>
    <p:extLst>
      <p:ext uri="{BB962C8B-B14F-4D97-AF65-F5344CB8AC3E}">
        <p14:creationId xmlns:p14="http://schemas.microsoft.com/office/powerpoint/2010/main" val="3763856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provides the graphical representation of suspicious networks and also highlighting their demographic connections using various parameters such email id, phone number, address etc.</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20</a:t>
            </a:fld>
            <a:endParaRPr lang="en-IN"/>
          </a:p>
        </p:txBody>
      </p:sp>
    </p:spTree>
    <p:extLst>
      <p:ext uri="{BB962C8B-B14F-4D97-AF65-F5344CB8AC3E}">
        <p14:creationId xmlns:p14="http://schemas.microsoft.com/office/powerpoint/2010/main" val="349756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displays the network of taxpayers which are involved in circular trading consisting of 2 or more GSTINs. Like in this example, there is a network of 7 taxpayers indulging in circular trade. The objective here may be to inflate the turnover or routing the unutilized or ineligible ITC</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21</a:t>
            </a:fld>
            <a:endParaRPr lang="en-IN"/>
          </a:p>
        </p:txBody>
      </p:sp>
    </p:spTree>
    <p:extLst>
      <p:ext uri="{BB962C8B-B14F-4D97-AF65-F5344CB8AC3E}">
        <p14:creationId xmlns:p14="http://schemas.microsoft.com/office/powerpoint/2010/main" val="262864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For any identified taxpayer, a 5 level network of buyers and suppliers can be generated using this simple and easy to understand functionality. It can be prepared for a month, quarter or a year. Upon selecting any GSTIN in the network, it populates the complete network of selected GSTIN</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22</a:t>
            </a:fld>
            <a:endParaRPr lang="en-IN"/>
          </a:p>
        </p:txBody>
      </p:sp>
    </p:spTree>
    <p:extLst>
      <p:ext uri="{BB962C8B-B14F-4D97-AF65-F5344CB8AC3E}">
        <p14:creationId xmlns:p14="http://schemas.microsoft.com/office/powerpoint/2010/main" val="311182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provides the list of alerts generated for the taxpayers on account of various mismatches. Shows the top taxpayers and top jurisdictions with highest count of alerts and also which the top categories of alerts</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23</a:t>
            </a:fld>
            <a:endParaRPr lang="en-IN"/>
          </a:p>
        </p:txBody>
      </p:sp>
    </p:spTree>
    <p:extLst>
      <p:ext uri="{BB962C8B-B14F-4D97-AF65-F5344CB8AC3E}">
        <p14:creationId xmlns:p14="http://schemas.microsoft.com/office/powerpoint/2010/main" val="178666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Helps in keeping a check on refund being claimed or granted suspiciously. Here the timeline shows the counts of refunds granted within 0-7 days or 7-15 days of being applied as well as the amount of refund granted. Say if a big refund of multi million is granted within 7 days, it may raise alert as it practically impossible for the officer to verify the documents in a such a short span. Similarly, we are also showing the timeline of refund applied within 0-6 months of registration, 6-12 months of registration and like wise. All the data can be downloaded refund application wise.</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24</a:t>
            </a:fld>
            <a:endParaRPr lang="en-IN"/>
          </a:p>
        </p:txBody>
      </p:sp>
    </p:spTree>
    <p:extLst>
      <p:ext uri="{BB962C8B-B14F-4D97-AF65-F5344CB8AC3E}">
        <p14:creationId xmlns:p14="http://schemas.microsoft.com/office/powerpoint/2010/main" val="4261719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25</a:t>
            </a:fld>
            <a:endParaRPr lang="en-IN"/>
          </a:p>
        </p:txBody>
      </p:sp>
    </p:spTree>
    <p:extLst>
      <p:ext uri="{BB962C8B-B14F-4D97-AF65-F5344CB8AC3E}">
        <p14:creationId xmlns:p14="http://schemas.microsoft.com/office/powerpoint/2010/main" val="3390175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For any selected GSTIN, HSN wise list of buyers and suppliers can be seen with the help of HSN trade flow</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26</a:t>
            </a:fld>
            <a:endParaRPr lang="en-IN"/>
          </a:p>
        </p:txBody>
      </p:sp>
    </p:spTree>
    <p:extLst>
      <p:ext uri="{BB962C8B-B14F-4D97-AF65-F5344CB8AC3E}">
        <p14:creationId xmlns:p14="http://schemas.microsoft.com/office/powerpoint/2010/main" val="2756528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It displays the industry average of ITC ratio for supplying any Commodity. Also at a taxpayer level, it shows the expected ITC ratio using the weighted average of commodities supplied</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27</a:t>
            </a:fld>
            <a:endParaRPr lang="en-IN"/>
          </a:p>
        </p:txBody>
      </p:sp>
    </p:spTree>
    <p:extLst>
      <p:ext uri="{BB962C8B-B14F-4D97-AF65-F5344CB8AC3E}">
        <p14:creationId xmlns:p14="http://schemas.microsoft.com/office/powerpoint/2010/main" val="2482553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Shows the industry vide mapping of input HSNs required for manufacturing of an output HSN and vice versa</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28</a:t>
            </a:fld>
            <a:endParaRPr lang="en-IN"/>
          </a:p>
        </p:txBody>
      </p:sp>
    </p:spTree>
    <p:extLst>
      <p:ext uri="{BB962C8B-B14F-4D97-AF65-F5344CB8AC3E}">
        <p14:creationId xmlns:p14="http://schemas.microsoft.com/office/powerpoint/2010/main" val="464209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Show the list of top goods and services HSNs in the jurisdiction of the officer. Also, for any selected HSN at 2, 4, 6 or 8 digit level, it shows the top taxpayers basis taxable value and tax value</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29</a:t>
            </a:fld>
            <a:endParaRPr lang="en-IN"/>
          </a:p>
        </p:txBody>
      </p:sp>
    </p:spTree>
    <p:extLst>
      <p:ext uri="{BB962C8B-B14F-4D97-AF65-F5344CB8AC3E}">
        <p14:creationId xmlns:p14="http://schemas.microsoft.com/office/powerpoint/2010/main" val="98740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7B8F03-BC93-4120-96CA-A36DF640BE24}" type="slidenum">
              <a:rPr lang="en-US" smtClean="0"/>
              <a:pPr/>
              <a:t>3</a:t>
            </a:fld>
            <a:endParaRPr lang="en-US"/>
          </a:p>
        </p:txBody>
      </p:sp>
    </p:spTree>
    <p:extLst>
      <p:ext uri="{BB962C8B-B14F-4D97-AF65-F5344CB8AC3E}">
        <p14:creationId xmlns:p14="http://schemas.microsoft.com/office/powerpoint/2010/main" val="3441979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30</a:t>
            </a:fld>
            <a:endParaRPr lang="en-IN"/>
          </a:p>
        </p:txBody>
      </p:sp>
    </p:spTree>
    <p:extLst>
      <p:ext uri="{BB962C8B-B14F-4D97-AF65-F5344CB8AC3E}">
        <p14:creationId xmlns:p14="http://schemas.microsoft.com/office/powerpoint/2010/main" val="2805139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Here it is a complete bouquet of reports on HSN data</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31</a:t>
            </a:fld>
            <a:endParaRPr lang="en-IN"/>
          </a:p>
        </p:txBody>
      </p:sp>
    </p:spTree>
    <p:extLst>
      <p:ext uri="{BB962C8B-B14F-4D97-AF65-F5344CB8AC3E}">
        <p14:creationId xmlns:p14="http://schemas.microsoft.com/office/powerpoint/2010/main" val="2511010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32</a:t>
            </a:fld>
            <a:endParaRPr lang="en-IN"/>
          </a:p>
        </p:txBody>
      </p:sp>
    </p:spTree>
    <p:extLst>
      <p:ext uri="{BB962C8B-B14F-4D97-AF65-F5344CB8AC3E}">
        <p14:creationId xmlns:p14="http://schemas.microsoft.com/office/powerpoint/2010/main" val="2979804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Shows the complete profile of a taxpayer across GST and CBDT at a single place, their registration data, returns filed, tax paid etc.</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33</a:t>
            </a:fld>
            <a:endParaRPr lang="en-IN"/>
          </a:p>
        </p:txBody>
      </p:sp>
    </p:spTree>
    <p:extLst>
      <p:ext uri="{BB962C8B-B14F-4D97-AF65-F5344CB8AC3E}">
        <p14:creationId xmlns:p14="http://schemas.microsoft.com/office/powerpoint/2010/main" val="10426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At the same place, one can see various analytical reports for the taxpayer including mismatches, refund profile, ITC recoverable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ect</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34</a:t>
            </a:fld>
            <a:endParaRPr lang="en-IN"/>
          </a:p>
        </p:txBody>
      </p:sp>
    </p:spTree>
    <p:extLst>
      <p:ext uri="{BB962C8B-B14F-4D97-AF65-F5344CB8AC3E}">
        <p14:creationId xmlns:p14="http://schemas.microsoft.com/office/powerpoint/2010/main" val="2586072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This is a single stop solution for completing the scrutiny / assessment of a taxpayer. It provides the output on all the parameters provided in the scrutiny circular issued by the department </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35</a:t>
            </a:fld>
            <a:endParaRPr lang="en-IN"/>
          </a:p>
        </p:txBody>
      </p:sp>
    </p:spTree>
    <p:extLst>
      <p:ext uri="{BB962C8B-B14F-4D97-AF65-F5344CB8AC3E}">
        <p14:creationId xmlns:p14="http://schemas.microsoft.com/office/powerpoint/2010/main" val="1870727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Officers can select any 5 GSTINs operating in same industry and compare them on 13 analytical parameters like, trend of ITC cash ratio, increase / decrease in turnover, ITC reversal, B2C supplies, import of services etc.</a:t>
            </a:r>
          </a:p>
          <a:p>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36</a:t>
            </a:fld>
            <a:endParaRPr lang="en-IN"/>
          </a:p>
        </p:txBody>
      </p:sp>
    </p:spTree>
    <p:extLst>
      <p:ext uri="{BB962C8B-B14F-4D97-AF65-F5344CB8AC3E}">
        <p14:creationId xmlns:p14="http://schemas.microsoft.com/office/powerpoint/2010/main" val="3866118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Annually aggregated data from GSTR-3B reducing the efforts of manually collating and aggregating the data</a:t>
            </a:r>
            <a:endParaRPr lang="en-IN" dirty="0"/>
          </a:p>
        </p:txBody>
      </p:sp>
      <p:sp>
        <p:nvSpPr>
          <p:cNvPr id="4" name="Slide Number Placeholder 3"/>
          <p:cNvSpPr>
            <a:spLocks noGrp="1"/>
          </p:cNvSpPr>
          <p:nvPr>
            <p:ph type="sldNum" sz="quarter" idx="5"/>
          </p:nvPr>
        </p:nvSpPr>
        <p:spPr/>
        <p:txBody>
          <a:bodyPr/>
          <a:lstStyle/>
          <a:p>
            <a:fld id="{B7DDD933-3735-4EF5-8A51-890039B24528}" type="slidenum">
              <a:rPr lang="en-IN" smtClean="0"/>
              <a:t>37</a:t>
            </a:fld>
            <a:endParaRPr lang="en-IN"/>
          </a:p>
        </p:txBody>
      </p:sp>
    </p:spTree>
    <p:extLst>
      <p:ext uri="{BB962C8B-B14F-4D97-AF65-F5344CB8AC3E}">
        <p14:creationId xmlns:p14="http://schemas.microsoft.com/office/powerpoint/2010/main" val="103976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4</a:t>
            </a:fld>
            <a:endParaRPr lang="en-IN"/>
          </a:p>
        </p:txBody>
      </p:sp>
    </p:spTree>
    <p:extLst>
      <p:ext uri="{BB962C8B-B14F-4D97-AF65-F5344CB8AC3E}">
        <p14:creationId xmlns:p14="http://schemas.microsoft.com/office/powerpoint/2010/main" val="273803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5</a:t>
            </a:fld>
            <a:endParaRPr lang="en-IN"/>
          </a:p>
        </p:txBody>
      </p:sp>
    </p:spTree>
    <p:extLst>
      <p:ext uri="{BB962C8B-B14F-4D97-AF65-F5344CB8AC3E}">
        <p14:creationId xmlns:p14="http://schemas.microsoft.com/office/powerpoint/2010/main" val="154335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6</a:t>
            </a:fld>
            <a:endParaRPr lang="en-IN"/>
          </a:p>
        </p:txBody>
      </p:sp>
    </p:spTree>
    <p:extLst>
      <p:ext uri="{BB962C8B-B14F-4D97-AF65-F5344CB8AC3E}">
        <p14:creationId xmlns:p14="http://schemas.microsoft.com/office/powerpoint/2010/main" val="39126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7</a:t>
            </a:fld>
            <a:endParaRPr lang="en-IN"/>
          </a:p>
        </p:txBody>
      </p:sp>
    </p:spTree>
    <p:extLst>
      <p:ext uri="{BB962C8B-B14F-4D97-AF65-F5344CB8AC3E}">
        <p14:creationId xmlns:p14="http://schemas.microsoft.com/office/powerpoint/2010/main" val="306598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8</a:t>
            </a:fld>
            <a:endParaRPr lang="en-IN"/>
          </a:p>
        </p:txBody>
      </p:sp>
    </p:spTree>
    <p:extLst>
      <p:ext uri="{BB962C8B-B14F-4D97-AF65-F5344CB8AC3E}">
        <p14:creationId xmlns:p14="http://schemas.microsoft.com/office/powerpoint/2010/main" val="50853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7DDD933-3735-4EF5-8A51-890039B24528}" type="slidenum">
              <a:rPr lang="en-IN" smtClean="0"/>
              <a:t>9</a:t>
            </a:fld>
            <a:endParaRPr lang="en-IN"/>
          </a:p>
        </p:txBody>
      </p:sp>
    </p:spTree>
    <p:extLst>
      <p:ext uri="{BB962C8B-B14F-4D97-AF65-F5344CB8AC3E}">
        <p14:creationId xmlns:p14="http://schemas.microsoft.com/office/powerpoint/2010/main" val="317008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696F-EED7-7BD8-83B2-5FFE2C00C2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8392736-19F3-1895-1DDE-DAD2E2C67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C409F69-02A7-22F8-B5ED-18F90C90F47D}"/>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082CD288-3FF4-519E-FBFD-2B9C6DC257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1CAD9C-2D34-7695-C1FD-BEC4ECA925B7}"/>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168110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C059-EE58-F696-8E8B-0D021C27F25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8EF081B-D1BF-DDE2-C36A-ED36620FF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DDF5F7-8186-EDC2-3176-B54EF2D7C6B5}"/>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7B2C81D3-58AF-0D78-4DD6-29FC143A33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C6530B-46DC-6AFA-86D4-FC8B4AC31A5F}"/>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301656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99E7B-E268-C0C8-1A29-3C7DD79E2A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FC99E36-F096-8F1F-5AD0-05A1FF65F7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8A54A4-0A9D-4B4E-E69E-45AA54E03D9B}"/>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52B16CF7-E75B-92F8-5590-71D5AAA441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12505A-55B6-B6A8-DF0E-E104DE568CA0}"/>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10808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ne">
    <p:spTree>
      <p:nvGrpSpPr>
        <p:cNvPr id="1" name=""/>
        <p:cNvGrpSpPr/>
        <p:nvPr/>
      </p:nvGrpSpPr>
      <p:grpSpPr>
        <a:xfrm>
          <a:off x="0" y="0"/>
          <a:ext cx="0" cy="0"/>
          <a:chOff x="0" y="0"/>
          <a:chExt cx="0" cy="0"/>
        </a:xfrm>
      </p:grpSpPr>
      <p:sp>
        <p:nvSpPr>
          <p:cNvPr id="5" name="Rectangle 4"/>
          <p:cNvSpPr>
            <a:spLocks noChangeArrowheads="1"/>
          </p:cNvSpPr>
          <p:nvPr userDrawn="1"/>
        </p:nvSpPr>
        <p:spPr bwMode="black">
          <a:xfrm>
            <a:off x="-23282" y="0"/>
            <a:ext cx="12215284" cy="762000"/>
          </a:xfrm>
          <a:prstGeom prst="rect">
            <a:avLst/>
          </a:prstGeom>
          <a:solidFill>
            <a:srgbClr val="23476B"/>
          </a:solidFill>
          <a:ln w="9525">
            <a:noFill/>
            <a:miter lim="800000"/>
            <a:headEnd/>
            <a:tailEnd/>
          </a:ln>
          <a:effectLst/>
        </p:spPr>
        <p:txBody>
          <a:bodyPr tIns="0" bIns="0" anchor="ctr"/>
          <a:lstStyle/>
          <a:p>
            <a:pPr defTabSz="457200" eaLnBrk="0" fontAlgn="base" hangingPunct="0">
              <a:lnSpc>
                <a:spcPct val="115000"/>
              </a:lnSpc>
              <a:spcBef>
                <a:spcPct val="0"/>
              </a:spcBef>
              <a:spcAft>
                <a:spcPct val="0"/>
              </a:spcAft>
              <a:buClr>
                <a:srgbClr val="000000"/>
              </a:buClr>
              <a:buSzPct val="100000"/>
              <a:buFont typeface="Times New Roman" pitchFamily="18" charset="0"/>
              <a:buNone/>
              <a:defRPr/>
            </a:pPr>
            <a:r>
              <a:rPr lang="en-GB" sz="3200" b="1">
                <a:solidFill>
                  <a:srgbClr val="FFFF00"/>
                </a:solidFill>
                <a:effectLst>
                  <a:outerShdw blurRad="38100" dist="38100" dir="2700000" algn="tl">
                    <a:srgbClr val="000000"/>
                  </a:outerShdw>
                </a:effectLst>
                <a:cs typeface="Arial" panose="020B0604020202020204" pitchFamily="34" charset="0"/>
              </a:rPr>
              <a:t> </a:t>
            </a:r>
          </a:p>
        </p:txBody>
      </p:sp>
      <p:sp>
        <p:nvSpPr>
          <p:cNvPr id="6" name="Rectangle 5"/>
          <p:cNvSpPr>
            <a:spLocks noChangeArrowheads="1"/>
          </p:cNvSpPr>
          <p:nvPr userDrawn="1"/>
        </p:nvSpPr>
        <p:spPr bwMode="blackWhite">
          <a:xfrm>
            <a:off x="0" y="762000"/>
            <a:ext cx="12192000" cy="152400"/>
          </a:xfrm>
          <a:prstGeom prst="rect">
            <a:avLst/>
          </a:prstGeom>
          <a:solidFill>
            <a:srgbClr val="33CCFF"/>
          </a:solidFill>
          <a:ln w="9525">
            <a:solidFill>
              <a:srgbClr val="33CCFF"/>
            </a:solidFill>
            <a:miter lim="800000"/>
            <a:headEnd/>
            <a:tailEnd/>
          </a:ln>
        </p:spPr>
        <p:txBody>
          <a:bodyPr wrap="none" lIns="63500" tIns="0" rIns="64800" bIns="0"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SzPct val="100000"/>
              <a:buFont typeface="Times New Roman" panose="02020603050405020304" pitchFamily="18" charset="0"/>
              <a:buNone/>
              <a:defRPr/>
            </a:pPr>
            <a:endParaRPr lang="en-US" altLang="en-US" sz="1600">
              <a:solidFill>
                <a:srgbClr val="FFFFFF"/>
              </a:solidFill>
              <a:latin typeface="Calibri" panose="020F0502020204030204" pitchFamily="34" charset="0"/>
            </a:endParaRPr>
          </a:p>
        </p:txBody>
      </p:sp>
      <p:sp>
        <p:nvSpPr>
          <p:cNvPr id="2" name="Title 1"/>
          <p:cNvSpPr>
            <a:spLocks noGrp="1"/>
          </p:cNvSpPr>
          <p:nvPr>
            <p:ph type="title"/>
          </p:nvPr>
        </p:nvSpPr>
        <p:spPr>
          <a:xfrm>
            <a:off x="609600" y="73234"/>
            <a:ext cx="11176000" cy="612569"/>
          </a:xfrm>
        </p:spPr>
        <p:txBody>
          <a:bodyPr anchor="ctr"/>
          <a:lstStyle>
            <a:lvl1pPr>
              <a:defRPr sz="2400" b="1">
                <a:solidFill>
                  <a:srgbClr val="FFFF00"/>
                </a:solidFill>
                <a:latin typeface="Georgia" panose="02040502050405020303" pitchFamily="18" charset="0"/>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609600" y="990600"/>
            <a:ext cx="11176000" cy="5334000"/>
          </a:xfrm>
        </p:spPr>
        <p:txBody>
          <a:bodyPr/>
          <a:lstStyle>
            <a:lvl1pPr>
              <a:defRPr baseline="0">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821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032B-ADD3-4534-995E-761C5F5C2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3CE55-8018-4839-A999-31A1F29E9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1A83BA-B4BD-44CC-BFC0-878314746F3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BCE6942-F127-48D5-81A5-C0913AB1BD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434AB0-C173-4C10-894C-1FEC5F35CC75}"/>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
        <p:nvSpPr>
          <p:cNvPr id="7" name="Rectangle 6">
            <a:extLst>
              <a:ext uri="{FF2B5EF4-FFF2-40B4-BE49-F238E27FC236}">
                <a16:creationId xmlns:a16="http://schemas.microsoft.com/office/drawing/2014/main" id="{D2F652C2-F4E9-447F-AA6C-B5F2F7A1CEF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4F8CCC-E45B-44E2-A045-D522FFA5DF22}"/>
              </a:ext>
            </a:extLst>
          </p:cNvPr>
          <p:cNvSpPr/>
          <p:nvPr userDrawn="1"/>
        </p:nvSpPr>
        <p:spPr>
          <a:xfrm>
            <a:off x="0" y="-1"/>
            <a:ext cx="12192000" cy="32777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25C7087-127D-40D2-B753-0995723137AC}"/>
              </a:ext>
            </a:extLst>
          </p:cNvPr>
          <p:cNvGrpSpPr/>
          <p:nvPr userDrawn="1"/>
        </p:nvGrpSpPr>
        <p:grpSpPr>
          <a:xfrm>
            <a:off x="0" y="3256244"/>
            <a:ext cx="12192000" cy="172756"/>
            <a:chOff x="0" y="2749990"/>
            <a:chExt cx="12192000" cy="172756"/>
          </a:xfrm>
        </p:grpSpPr>
        <p:sp>
          <p:nvSpPr>
            <p:cNvPr id="10" name="Rectangle 9">
              <a:extLst>
                <a:ext uri="{FF2B5EF4-FFF2-40B4-BE49-F238E27FC236}">
                  <a16:creationId xmlns:a16="http://schemas.microsoft.com/office/drawing/2014/main" id="{FB5C1C08-07A5-4BF4-8453-8ACCA0EECEB0}"/>
                </a:ext>
              </a:extLst>
            </p:cNvPr>
            <p:cNvSpPr/>
            <p:nvPr/>
          </p:nvSpPr>
          <p:spPr>
            <a:xfrm>
              <a:off x="0" y="2749990"/>
              <a:ext cx="12192000" cy="64008"/>
            </a:xfrm>
            <a:prstGeom prst="rect">
              <a:avLst/>
            </a:prstGeom>
            <a:solidFill>
              <a:srgbClr val="58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DB6FEA-AF42-418D-AC7B-0371A77A0AE5}"/>
                </a:ext>
              </a:extLst>
            </p:cNvPr>
            <p:cNvSpPr/>
            <p:nvPr/>
          </p:nvSpPr>
          <p:spPr>
            <a:xfrm>
              <a:off x="0" y="2831306"/>
              <a:ext cx="12192000" cy="91440"/>
            </a:xfrm>
            <a:prstGeom prst="rect">
              <a:avLst/>
            </a:prstGeom>
            <a:solidFill>
              <a:srgbClr val="12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AB1A9C0-DC74-48AF-9F6B-DDF01EF91155}"/>
              </a:ext>
            </a:extLst>
          </p:cNvPr>
          <p:cNvSpPr txBox="1"/>
          <p:nvPr userDrawn="1"/>
        </p:nvSpPr>
        <p:spPr>
          <a:xfrm>
            <a:off x="1190171" y="2074187"/>
            <a:ext cx="9811658" cy="700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4400" b="1">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90000"/>
              </a:lnSpc>
            </a:pPr>
            <a:r>
              <a:rPr lang="en-US" sz="3200" dirty="0">
                <a:solidFill>
                  <a:srgbClr val="2C498D"/>
                </a:solidFill>
              </a:rPr>
              <a:t>CENTRAL BOARD OF INDIRECT TAXES &amp; CUSTOMS</a:t>
            </a:r>
          </a:p>
        </p:txBody>
      </p:sp>
      <p:sp>
        <p:nvSpPr>
          <p:cNvPr id="13" name="TextBox 12">
            <a:extLst>
              <a:ext uri="{FF2B5EF4-FFF2-40B4-BE49-F238E27FC236}">
                <a16:creationId xmlns:a16="http://schemas.microsoft.com/office/drawing/2014/main" id="{8C7DB264-38B5-4B7A-A686-EF3203693A2D}"/>
              </a:ext>
            </a:extLst>
          </p:cNvPr>
          <p:cNvSpPr txBox="1"/>
          <p:nvPr userDrawn="1"/>
        </p:nvSpPr>
        <p:spPr>
          <a:xfrm>
            <a:off x="1524" y="2649666"/>
            <a:ext cx="1218895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4400" b="1">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90000"/>
              </a:lnSpc>
            </a:pPr>
            <a:r>
              <a:rPr lang="en-US" sz="2000" b="0" dirty="0">
                <a:solidFill>
                  <a:srgbClr val="2C498D"/>
                </a:solidFill>
              </a:rPr>
              <a:t>Department of Revenue, Ministry of Finance, Government of India</a:t>
            </a:r>
          </a:p>
        </p:txBody>
      </p:sp>
      <p:pic>
        <p:nvPicPr>
          <p:cNvPr id="14" name="Picture 13">
            <a:extLst>
              <a:ext uri="{FF2B5EF4-FFF2-40B4-BE49-F238E27FC236}">
                <a16:creationId xmlns:a16="http://schemas.microsoft.com/office/drawing/2014/main" id="{1D47C5DA-626C-43E6-B6CB-266823AE4164}"/>
              </a:ext>
            </a:extLst>
          </p:cNvPr>
          <p:cNvPicPr>
            <a:picLocks noChangeAspect="1"/>
          </p:cNvPicPr>
          <p:nvPr userDrawn="1"/>
        </p:nvPicPr>
        <p:blipFill>
          <a:blip r:embed="rId2"/>
          <a:stretch>
            <a:fillRect/>
          </a:stretch>
        </p:blipFill>
        <p:spPr>
          <a:xfrm>
            <a:off x="5188467" y="180092"/>
            <a:ext cx="1815067" cy="1946804"/>
          </a:xfrm>
          <a:prstGeom prst="rect">
            <a:avLst/>
          </a:prstGeom>
        </p:spPr>
      </p:pic>
    </p:spTree>
    <p:extLst>
      <p:ext uri="{BB962C8B-B14F-4D97-AF65-F5344CB8AC3E}">
        <p14:creationId xmlns:p14="http://schemas.microsoft.com/office/powerpoint/2010/main" val="157534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1549-92FD-4696-9BB0-1DBA5B618E2F}"/>
              </a:ext>
            </a:extLst>
          </p:cNvPr>
          <p:cNvSpPr>
            <a:spLocks noGrp="1"/>
          </p:cNvSpPr>
          <p:nvPr>
            <p:ph type="title"/>
          </p:nvPr>
        </p:nvSpPr>
        <p:spPr>
          <a:xfrm>
            <a:off x="274320" y="393192"/>
            <a:ext cx="11649456" cy="731520"/>
          </a:xfrm>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864E1D-F0A7-4BC6-994E-2A8912DEAB28}"/>
              </a:ext>
            </a:extLst>
          </p:cNvPr>
          <p:cNvSpPr>
            <a:spLocks noGrp="1"/>
          </p:cNvSpPr>
          <p:nvPr>
            <p:ph idx="1"/>
          </p:nvPr>
        </p:nvSpPr>
        <p:spPr>
          <a:xfrm>
            <a:off x="266699" y="1825625"/>
            <a:ext cx="11649456" cy="435133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911351"/>
      </p:ext>
    </p:extLst>
  </p:cSld>
  <p:clrMapOvr>
    <a:masterClrMapping/>
  </p:clrMapOvr>
  <p:extLst>
    <p:ext uri="{DCECCB84-F9BA-43D5-87BE-67443E8EF086}">
      <p15:sldGuideLst xmlns:p15="http://schemas.microsoft.com/office/powerpoint/2012/main">
        <p15:guide id="1" pos="3840">
          <p15:clr>
            <a:srgbClr val="FBAE40"/>
          </p15:clr>
        </p15:guide>
        <p15:guide id="2" pos="168">
          <p15:clr>
            <a:srgbClr val="FBAE40"/>
          </p15:clr>
        </p15:guide>
        <p15:guide id="3" pos="75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1549-92FD-4696-9BB0-1DBA5B618E2F}"/>
              </a:ext>
            </a:extLst>
          </p:cNvPr>
          <p:cNvSpPr>
            <a:spLocks noGrp="1"/>
          </p:cNvSpPr>
          <p:nvPr>
            <p:ph type="title"/>
          </p:nvPr>
        </p:nvSpPr>
        <p:spPr>
          <a:xfrm>
            <a:off x="274320" y="393192"/>
            <a:ext cx="11649456" cy="731520"/>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620505065"/>
      </p:ext>
    </p:extLst>
  </p:cSld>
  <p:clrMapOvr>
    <a:masterClrMapping/>
  </p:clrMapOvr>
  <p:extLst>
    <p:ext uri="{DCECCB84-F9BA-43D5-87BE-67443E8EF086}">
      <p15:sldGuideLst xmlns:p15="http://schemas.microsoft.com/office/powerpoint/2012/main">
        <p15:guide id="1" pos="3840">
          <p15:clr>
            <a:srgbClr val="FBAE40"/>
          </p15:clr>
        </p15:guide>
        <p15:guide id="2" pos="168">
          <p15:clr>
            <a:srgbClr val="FBAE40"/>
          </p15:clr>
        </p15:guide>
        <p15:guide id="3" pos="75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1549-92FD-4696-9BB0-1DBA5B618E2F}"/>
              </a:ext>
            </a:extLst>
          </p:cNvPr>
          <p:cNvSpPr>
            <a:spLocks noGrp="1"/>
          </p:cNvSpPr>
          <p:nvPr>
            <p:ph type="title"/>
          </p:nvPr>
        </p:nvSpPr>
        <p:spPr>
          <a:xfrm>
            <a:off x="266699" y="365125"/>
            <a:ext cx="11649456" cy="73152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37010735"/>
      </p:ext>
    </p:extLst>
  </p:cSld>
  <p:clrMapOvr>
    <a:masterClrMapping/>
  </p:clrMapOvr>
  <p:extLst>
    <p:ext uri="{DCECCB84-F9BA-43D5-87BE-67443E8EF086}">
      <p15:sldGuideLst xmlns:p15="http://schemas.microsoft.com/office/powerpoint/2012/main">
        <p15:guide id="1" pos="3840">
          <p15:clr>
            <a:srgbClr val="FBAE40"/>
          </p15:clr>
        </p15:guide>
        <p15:guide id="2" pos="168">
          <p15:clr>
            <a:srgbClr val="FBAE40"/>
          </p15:clr>
        </p15:guide>
        <p15:guide id="3" pos="752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9518-7970-436A-91E8-F4EDAFEB6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6D4E5-6773-4E5C-A4EB-997843C39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D60D8-C763-4F04-A3C1-4202725EDC5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C879321-3440-4815-9B52-4D969F426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DA56DC-B521-4F66-B300-F24D026CFDBD}"/>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1468943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686B-AC74-4F2D-A063-82A71623F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72F59-17E0-4245-8882-09736CA58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C1FBF9-D5B0-401A-ADFE-AA480079D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309C93-5D82-424D-BF3F-99435D639A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68AFA6D-8718-4117-8563-FF5BDF2DA4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394A79-94B0-4A69-AEEA-C217F2B5FE31}"/>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1158965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9BB2-108F-476D-9ED9-E78C036FD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41B8B9-FCE1-4EBA-BA60-FEDDB0953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A8CF5-777F-4A51-9B3C-41340DA68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8B580-8C00-4651-937A-31455FE60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63B5B-9AE1-4548-93B6-99CE0A98E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D9CAA-204D-4163-938A-C29EDEC971D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EE25A81-2688-4A85-9100-27E7A4BEEE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6ECDE0-8223-4E95-96B9-DB6610B4AE7D}"/>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108844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B60-ABDB-9925-FD5A-0330E341B9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791F1B-6E97-F7F7-636F-B5D7FA3503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AE4BB0-8F3F-C61F-232C-BFE86BCC8B20}"/>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83135244-4CD8-E512-302E-B18FCBA21D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2E991B-8568-8029-C736-29500B77556B}"/>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2590007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0DAA-2AFB-4CCC-9C6F-795887919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BA569-700A-4513-BB49-4A0BBE0C9B0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03E1BEA6-8E4A-444B-AB6A-317AE450B5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B9DF07-A582-4A44-A2C6-8EC840D960CF}"/>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428257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FEB6B-50C0-4687-BB1B-360D51DB48B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049177B-0078-4E92-9439-2B7005AE1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7CD4EAB-B8FF-43D3-9A00-9FADA99D733C}"/>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3541593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C938-337C-471E-A8DA-2CDDC7CE7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950A37-C255-4CF7-BD63-2D03EDEA8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7C1506-EADD-4DE6-9C52-EB7EB74D2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9357A-284A-4760-B2EC-4125F90551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2C4A05A-FE78-4CA2-84B8-E04F6D32C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9B58EE-DBD0-41F5-A4F7-ABDEC7A6A2F7}"/>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16103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8EF2-759A-4815-998A-B9477E9C5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F4290-F22F-480E-9839-747A70ACB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488D38-8EC4-4B4C-837F-9DC7FBF3A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90831-F7DD-41CB-8842-329F230D7CE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0EC2773-8DB8-4C59-8C0A-0DB2B2EE0E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1ACC6B-CDB4-48D3-8D3F-E811AC0384F4}"/>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2681740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B915-AFC0-4AE5-9DCF-C42AC17644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754F8-4458-4B6A-AD1F-B09BCF0DE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EB129-E65B-4D10-8BA2-27EDE6F895E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1BFBEAD-30DC-4F94-A6A0-334FD7463F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7A56F-0FC5-4073-8E51-172F7BC177D2}"/>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3881041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2D2AD-F12C-4E92-9EFF-33E364F90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402CB-8488-4C0C-9981-706803967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E1982-F488-45F0-A766-3DE03A04295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4B53315-43BD-426B-B12E-1E3A1FBD98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784A1-D56B-43FC-AEC9-09172BC2D240}"/>
              </a:ext>
            </a:extLst>
          </p:cNvPr>
          <p:cNvSpPr>
            <a:spLocks noGrp="1"/>
          </p:cNvSpPr>
          <p:nvPr>
            <p:ph type="sldNum" sz="quarter" idx="12"/>
          </p:nvPr>
        </p:nvSpPr>
        <p:spPr>
          <a:xfrm>
            <a:off x="9199563" y="6492875"/>
            <a:ext cx="2743200" cy="365125"/>
          </a:xfrm>
          <a:prstGeom prst="rect">
            <a:avLst/>
          </a:prstGeom>
        </p:spPr>
        <p:txBody>
          <a:bodyPr/>
          <a:lstStyle/>
          <a:p>
            <a:fld id="{0CBD28DD-A1C5-411F-8129-48BEC8FAF175}" type="slidenum">
              <a:rPr lang="en-US" smtClean="0"/>
              <a:pPr/>
              <a:t>‹#›</a:t>
            </a:fld>
            <a:endParaRPr lang="en-US"/>
          </a:p>
        </p:txBody>
      </p:sp>
    </p:spTree>
    <p:extLst>
      <p:ext uri="{BB962C8B-B14F-4D97-AF65-F5344CB8AC3E}">
        <p14:creationId xmlns:p14="http://schemas.microsoft.com/office/powerpoint/2010/main" val="348534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One">
    <p:spTree>
      <p:nvGrpSpPr>
        <p:cNvPr id="1" name=""/>
        <p:cNvGrpSpPr/>
        <p:nvPr/>
      </p:nvGrpSpPr>
      <p:grpSpPr>
        <a:xfrm>
          <a:off x="0" y="0"/>
          <a:ext cx="0" cy="0"/>
          <a:chOff x="0" y="0"/>
          <a:chExt cx="0" cy="0"/>
        </a:xfrm>
      </p:grpSpPr>
      <p:sp>
        <p:nvSpPr>
          <p:cNvPr id="5" name="Rectangle 4"/>
          <p:cNvSpPr>
            <a:spLocks noChangeArrowheads="1"/>
          </p:cNvSpPr>
          <p:nvPr userDrawn="1"/>
        </p:nvSpPr>
        <p:spPr bwMode="black">
          <a:xfrm>
            <a:off x="-23282" y="0"/>
            <a:ext cx="12215284" cy="762000"/>
          </a:xfrm>
          <a:prstGeom prst="rect">
            <a:avLst/>
          </a:prstGeom>
          <a:solidFill>
            <a:srgbClr val="23476B"/>
          </a:solidFill>
          <a:ln w="9525">
            <a:noFill/>
            <a:miter lim="800000"/>
            <a:headEnd/>
            <a:tailEnd/>
          </a:ln>
          <a:effectLst/>
        </p:spPr>
        <p:txBody>
          <a:bodyPr tIns="0" bIns="0" anchor="ctr"/>
          <a:lstStyle/>
          <a:p>
            <a:pPr defTabSz="457200" eaLnBrk="0" fontAlgn="base" hangingPunct="0">
              <a:lnSpc>
                <a:spcPct val="115000"/>
              </a:lnSpc>
              <a:spcBef>
                <a:spcPct val="0"/>
              </a:spcBef>
              <a:spcAft>
                <a:spcPct val="0"/>
              </a:spcAft>
              <a:buClr>
                <a:srgbClr val="000000"/>
              </a:buClr>
              <a:buSzPct val="100000"/>
              <a:buFont typeface="Times New Roman" pitchFamily="18" charset="0"/>
              <a:buNone/>
              <a:defRPr/>
            </a:pPr>
            <a:r>
              <a:rPr lang="en-GB" sz="3200" b="1">
                <a:solidFill>
                  <a:srgbClr val="FFFF00"/>
                </a:solidFill>
                <a:effectLst>
                  <a:outerShdw blurRad="38100" dist="38100" dir="2700000" algn="tl">
                    <a:srgbClr val="000000"/>
                  </a:outerShdw>
                </a:effectLst>
                <a:cs typeface="Arial" panose="020B0604020202020204" pitchFamily="34" charset="0"/>
              </a:rPr>
              <a:t> </a:t>
            </a:r>
          </a:p>
        </p:txBody>
      </p:sp>
      <p:sp>
        <p:nvSpPr>
          <p:cNvPr id="6" name="Rectangle 5"/>
          <p:cNvSpPr>
            <a:spLocks noChangeArrowheads="1"/>
          </p:cNvSpPr>
          <p:nvPr userDrawn="1"/>
        </p:nvSpPr>
        <p:spPr bwMode="blackWhite">
          <a:xfrm>
            <a:off x="0" y="762000"/>
            <a:ext cx="12192000" cy="152400"/>
          </a:xfrm>
          <a:prstGeom prst="rect">
            <a:avLst/>
          </a:prstGeom>
          <a:solidFill>
            <a:srgbClr val="33CCFF"/>
          </a:solidFill>
          <a:ln w="9525">
            <a:solidFill>
              <a:srgbClr val="33CCFF"/>
            </a:solidFill>
            <a:miter lim="800000"/>
            <a:headEnd/>
            <a:tailEnd/>
          </a:ln>
        </p:spPr>
        <p:txBody>
          <a:bodyPr wrap="none" lIns="63500" tIns="0" rIns="64800" bIns="0"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
                <a:srgbClr val="000000"/>
              </a:buClr>
              <a:buSzPct val="100000"/>
              <a:buFont typeface="Times New Roman" panose="02020603050405020304" pitchFamily="18" charset="0"/>
              <a:buNone/>
              <a:defRPr/>
            </a:pPr>
            <a:endParaRPr lang="en-US" altLang="en-US" sz="1600">
              <a:solidFill>
                <a:srgbClr val="FFFFFF"/>
              </a:solidFill>
              <a:latin typeface="Calibri" panose="020F0502020204030204" pitchFamily="34" charset="0"/>
            </a:endParaRPr>
          </a:p>
        </p:txBody>
      </p:sp>
      <p:sp>
        <p:nvSpPr>
          <p:cNvPr id="2" name="Title 1"/>
          <p:cNvSpPr>
            <a:spLocks noGrp="1"/>
          </p:cNvSpPr>
          <p:nvPr>
            <p:ph type="title"/>
          </p:nvPr>
        </p:nvSpPr>
        <p:spPr>
          <a:xfrm>
            <a:off x="609600" y="73234"/>
            <a:ext cx="11176000" cy="612569"/>
          </a:xfrm>
        </p:spPr>
        <p:txBody>
          <a:bodyPr anchor="ctr"/>
          <a:lstStyle>
            <a:lvl1pPr>
              <a:defRPr sz="2400" b="1">
                <a:solidFill>
                  <a:srgbClr val="FFFF00"/>
                </a:solidFill>
                <a:latin typeface="Georgia" panose="02040502050405020303" pitchFamily="18" charset="0"/>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609600" y="990600"/>
            <a:ext cx="11176000" cy="5334000"/>
          </a:xfrm>
        </p:spPr>
        <p:txBody>
          <a:bodyPr/>
          <a:lstStyle>
            <a:lvl1pPr>
              <a:defRPr baseline="0">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744786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Slide Number Placeholder 5"/>
          <p:cNvSpPr>
            <a:spLocks noGrp="1"/>
          </p:cNvSpPr>
          <p:nvPr>
            <p:ph type="sldNum" sz="quarter" idx="16"/>
          </p:nvPr>
        </p:nvSpPr>
        <p:spPr>
          <a:xfrm>
            <a:off x="9448800" y="6477000"/>
            <a:ext cx="2036235" cy="152400"/>
          </a:xfrm>
          <a:prstGeom prst="rect">
            <a:avLst/>
          </a:prstGeom>
        </p:spPr>
        <p:txBody>
          <a:bodyPr/>
          <a:lstStyle>
            <a:lvl1pPr algn="r">
              <a:defRPr sz="728">
                <a:solidFill>
                  <a:schemeClr val="tx1"/>
                </a:solidFill>
                <a:latin typeface="Arial" pitchFamily="34" charset="0"/>
                <a:cs typeface="Arial" pitchFamily="34" charset="0"/>
              </a:defRPr>
            </a:lvl1pPr>
          </a:lstStyle>
          <a:p>
            <a:pPr>
              <a:defRPr/>
            </a:pPr>
            <a:fld id="{779421BA-D0A1-427E-A918-C1DC48EA56C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91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8FCD-B9AB-F872-EE70-C931394AD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E46A5C3-A4ED-E0ED-2862-CED7C6A29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9E1E1-012F-5D37-3305-2ED9D38BFCAF}"/>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403E353A-A405-2547-C436-03EB12BA75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6E7711-64AA-B933-9B13-9FE8693B5FE9}"/>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217032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160B-86DD-6895-5012-26A504F7DD5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0795C3-25BD-8D07-0863-6DB0275019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BE9BCB5-D6BC-BD5D-134E-9A04E673A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9D4E86A-B922-E27F-9AE1-69CF9C673E24}"/>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6" name="Footer Placeholder 5">
            <a:extLst>
              <a:ext uri="{FF2B5EF4-FFF2-40B4-BE49-F238E27FC236}">
                <a16:creationId xmlns:a16="http://schemas.microsoft.com/office/drawing/2014/main" id="{44762EB5-71CA-FBAA-7835-A70FE4DE84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3B4E9A-DEFF-8C09-8BE4-91A1276AF10F}"/>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160719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180E-98FC-24F1-BA68-1A09DA7A460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A2D0C9E-C331-6AE7-DDB2-E467911F3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1FB3B-1F60-9FCE-E660-C0FC40A59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05BB0D-693F-9C61-61A9-046BEA9D3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4609B-0B73-4EC1-EE00-ADCB41253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2BFE5A6-B4BC-EA8A-E591-A14A0796107B}"/>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8" name="Footer Placeholder 7">
            <a:extLst>
              <a:ext uri="{FF2B5EF4-FFF2-40B4-BE49-F238E27FC236}">
                <a16:creationId xmlns:a16="http://schemas.microsoft.com/office/drawing/2014/main" id="{95CC02B1-1D02-E168-4EE8-46971D0A7FB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102D8C6-A0A0-95E3-6CB5-10DCE9BC03AE}"/>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205401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7934-DDA9-1B01-F600-9BA136B60F5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933A54-1D39-6511-E35F-562FED073263}"/>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4" name="Footer Placeholder 3">
            <a:extLst>
              <a:ext uri="{FF2B5EF4-FFF2-40B4-BE49-F238E27FC236}">
                <a16:creationId xmlns:a16="http://schemas.microsoft.com/office/drawing/2014/main" id="{2C19AFE5-6992-6499-783D-9556B6694E2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3A54B2E-41B3-97F5-EBA6-9E2ACD5847D9}"/>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24676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B2BC8-3C0D-0D7A-43D2-86C22C467202}"/>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3" name="Footer Placeholder 2">
            <a:extLst>
              <a:ext uri="{FF2B5EF4-FFF2-40B4-BE49-F238E27FC236}">
                <a16:creationId xmlns:a16="http://schemas.microsoft.com/office/drawing/2014/main" id="{CAB0A2DB-AC0F-C8D8-BABD-EA96FE9A80D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95079F-E9C2-9551-9447-7BC0C4F8D74F}"/>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341354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21F6-6049-F85F-B780-5934621B9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278C5EC-1DA4-6370-47DA-8726A0A1C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D733AC5-BE10-8644-ED25-74DA415CA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ECB49-4462-DFAA-EC02-259666FACDD5}"/>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6" name="Footer Placeholder 5">
            <a:extLst>
              <a:ext uri="{FF2B5EF4-FFF2-40B4-BE49-F238E27FC236}">
                <a16:creationId xmlns:a16="http://schemas.microsoft.com/office/drawing/2014/main" id="{B1A31262-3F1D-7FE9-62FF-87661F7F79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CAEBD35-017D-641F-47AA-0780A28B0780}"/>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205584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47D8-E4F1-D018-13A9-87BFA7A0E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DD31E5B-E04D-CC93-F474-42CB079B9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A2570FB-F752-0472-07D0-F2DA926AA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CC033-095C-ADD5-866F-88EBCE81DD25}"/>
              </a:ext>
            </a:extLst>
          </p:cNvPr>
          <p:cNvSpPr>
            <a:spLocks noGrp="1"/>
          </p:cNvSpPr>
          <p:nvPr>
            <p:ph type="dt" sz="half" idx="10"/>
          </p:nvPr>
        </p:nvSpPr>
        <p:spPr/>
        <p:txBody>
          <a:bodyPr/>
          <a:lstStyle/>
          <a:p>
            <a:fld id="{640E47E0-99C0-4651-9838-0655BAF34141}" type="datetimeFigureOut">
              <a:rPr lang="en-IN" smtClean="0"/>
              <a:t>04/03/24</a:t>
            </a:fld>
            <a:endParaRPr lang="en-IN"/>
          </a:p>
        </p:txBody>
      </p:sp>
      <p:sp>
        <p:nvSpPr>
          <p:cNvPr id="6" name="Footer Placeholder 5">
            <a:extLst>
              <a:ext uri="{FF2B5EF4-FFF2-40B4-BE49-F238E27FC236}">
                <a16:creationId xmlns:a16="http://schemas.microsoft.com/office/drawing/2014/main" id="{71A105AB-AF30-CEAB-7D16-F36C2194BA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538BF0-D4FB-5A37-2A7F-B8DC35CA0A54}"/>
              </a:ext>
            </a:extLst>
          </p:cNvPr>
          <p:cNvSpPr>
            <a:spLocks noGrp="1"/>
          </p:cNvSpPr>
          <p:nvPr>
            <p:ph type="sldNum" sz="quarter" idx="12"/>
          </p:nvPr>
        </p:nvSpPr>
        <p:spPr/>
        <p:txBody>
          <a:bodyPr/>
          <a:lstStyle/>
          <a:p>
            <a:fld id="{27819F19-850C-4879-8E95-DDB5732273EB}" type="slidenum">
              <a:rPr lang="en-IN" smtClean="0"/>
              <a:t>‹#›</a:t>
            </a:fld>
            <a:endParaRPr lang="en-IN"/>
          </a:p>
        </p:txBody>
      </p:sp>
    </p:spTree>
    <p:extLst>
      <p:ext uri="{BB962C8B-B14F-4D97-AF65-F5344CB8AC3E}">
        <p14:creationId xmlns:p14="http://schemas.microsoft.com/office/powerpoint/2010/main" val="392079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3CD85-FE3B-93BB-E1C9-B2C47E786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E557A97-9033-2D26-6739-FB3A98616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18D351-4E5C-36B8-F7D9-14DCF3ADE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E47E0-99C0-4651-9838-0655BAF34141}" type="datetimeFigureOut">
              <a:rPr lang="en-IN" smtClean="0"/>
              <a:t>04/03/24</a:t>
            </a:fld>
            <a:endParaRPr lang="en-IN"/>
          </a:p>
        </p:txBody>
      </p:sp>
      <p:sp>
        <p:nvSpPr>
          <p:cNvPr id="5" name="Footer Placeholder 4">
            <a:extLst>
              <a:ext uri="{FF2B5EF4-FFF2-40B4-BE49-F238E27FC236}">
                <a16:creationId xmlns:a16="http://schemas.microsoft.com/office/drawing/2014/main" id="{493CA613-E710-D9C4-AE77-37E08D1F1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50EEDD3-2401-5E09-91BD-81C294F8F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19F19-850C-4879-8E95-DDB5732273EB}" type="slidenum">
              <a:rPr lang="en-IN" smtClean="0"/>
              <a:t>‹#›</a:t>
            </a:fld>
            <a:endParaRPr lang="en-IN"/>
          </a:p>
        </p:txBody>
      </p:sp>
    </p:spTree>
    <p:extLst>
      <p:ext uri="{BB962C8B-B14F-4D97-AF65-F5344CB8AC3E}">
        <p14:creationId xmlns:p14="http://schemas.microsoft.com/office/powerpoint/2010/main" val="62471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5A9A57E-F55A-4B2E-9274-B87D43DDFEB8}"/>
              </a:ext>
            </a:extLst>
          </p:cNvPr>
          <p:cNvGrpSpPr/>
          <p:nvPr userDrawn="1"/>
        </p:nvGrpSpPr>
        <p:grpSpPr>
          <a:xfrm>
            <a:off x="0" y="6357257"/>
            <a:ext cx="12192000" cy="500743"/>
            <a:chOff x="0" y="6357257"/>
            <a:chExt cx="12192000" cy="500743"/>
          </a:xfrm>
        </p:grpSpPr>
        <p:sp>
          <p:nvSpPr>
            <p:cNvPr id="8" name="Rectangle 7">
              <a:extLst>
                <a:ext uri="{FF2B5EF4-FFF2-40B4-BE49-F238E27FC236}">
                  <a16:creationId xmlns:a16="http://schemas.microsoft.com/office/drawing/2014/main" id="{BB99DCC2-5D34-40C3-ADD2-DFB9553FE672}"/>
                </a:ext>
              </a:extLst>
            </p:cNvPr>
            <p:cNvSpPr/>
            <p:nvPr/>
          </p:nvSpPr>
          <p:spPr>
            <a:xfrm>
              <a:off x="0" y="6429829"/>
              <a:ext cx="12192000" cy="42817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E0A8A7D-1948-4A83-9719-4E482FD39716}"/>
                </a:ext>
              </a:extLst>
            </p:cNvPr>
            <p:cNvGrpSpPr/>
            <p:nvPr/>
          </p:nvGrpSpPr>
          <p:grpSpPr>
            <a:xfrm>
              <a:off x="0" y="6357257"/>
              <a:ext cx="12192000" cy="91440"/>
              <a:chOff x="0" y="2749990"/>
              <a:chExt cx="12192000" cy="172756"/>
            </a:xfrm>
          </p:grpSpPr>
          <p:sp>
            <p:nvSpPr>
              <p:cNvPr id="10" name="Rectangle 9">
                <a:extLst>
                  <a:ext uri="{FF2B5EF4-FFF2-40B4-BE49-F238E27FC236}">
                    <a16:creationId xmlns:a16="http://schemas.microsoft.com/office/drawing/2014/main" id="{A00F357A-7A50-434A-8DA3-8081D44305D2}"/>
                  </a:ext>
                </a:extLst>
              </p:cNvPr>
              <p:cNvSpPr/>
              <p:nvPr/>
            </p:nvSpPr>
            <p:spPr>
              <a:xfrm>
                <a:off x="0" y="2749990"/>
                <a:ext cx="12192000" cy="64008"/>
              </a:xfrm>
              <a:prstGeom prst="rect">
                <a:avLst/>
              </a:prstGeom>
              <a:solidFill>
                <a:srgbClr val="58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CB297-B3FA-47D5-95A4-6899A61DB63C}"/>
                  </a:ext>
                </a:extLst>
              </p:cNvPr>
              <p:cNvSpPr/>
              <p:nvPr/>
            </p:nvSpPr>
            <p:spPr>
              <a:xfrm>
                <a:off x="0" y="2831306"/>
                <a:ext cx="12192000" cy="91440"/>
              </a:xfrm>
              <a:prstGeom prst="rect">
                <a:avLst/>
              </a:prstGeom>
              <a:solidFill>
                <a:srgbClr val="12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Placeholder 1">
            <a:extLst>
              <a:ext uri="{FF2B5EF4-FFF2-40B4-BE49-F238E27FC236}">
                <a16:creationId xmlns:a16="http://schemas.microsoft.com/office/drawing/2014/main" id="{83D4F9EB-DCE9-4124-BCBF-EC10D17613D5}"/>
              </a:ext>
            </a:extLst>
          </p:cNvPr>
          <p:cNvSpPr>
            <a:spLocks noGrp="1"/>
          </p:cNvSpPr>
          <p:nvPr>
            <p:ph type="title"/>
          </p:nvPr>
        </p:nvSpPr>
        <p:spPr>
          <a:xfrm>
            <a:off x="277813" y="393699"/>
            <a:ext cx="11649456" cy="7315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FF1C1-B59B-45B9-93FC-99E29C1513D7}"/>
              </a:ext>
            </a:extLst>
          </p:cNvPr>
          <p:cNvSpPr>
            <a:spLocks noGrp="1"/>
          </p:cNvSpPr>
          <p:nvPr>
            <p:ph type="body" idx="1"/>
          </p:nvPr>
        </p:nvSpPr>
        <p:spPr>
          <a:xfrm>
            <a:off x="277813" y="1825625"/>
            <a:ext cx="1164945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8FFA0F88-8059-4474-8D78-CB2F9ECBF469}"/>
              </a:ext>
            </a:extLst>
          </p:cNvPr>
          <p:cNvCxnSpPr/>
          <p:nvPr userDrawn="1"/>
        </p:nvCxnSpPr>
        <p:spPr>
          <a:xfrm>
            <a:off x="0" y="377924"/>
            <a:ext cx="12192000" cy="0"/>
          </a:xfrm>
          <a:prstGeom prst="line">
            <a:avLst/>
          </a:prstGeom>
          <a:ln>
            <a:solidFill>
              <a:srgbClr val="1261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951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75">
          <p15:clr>
            <a:srgbClr val="F26B43"/>
          </p15:clr>
        </p15:guide>
        <p15:guide id="3" pos="7523">
          <p15:clr>
            <a:srgbClr val="F26B43"/>
          </p15:clr>
        </p15:guide>
        <p15:guide id="4" orient="horz" pos="1128">
          <p15:clr>
            <a:srgbClr val="F26B43"/>
          </p15:clr>
        </p15:guide>
        <p15:guide id="5" orient="horz" pos="14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customXml" Target="../../customXml/item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customXml" Target="../../customXml/item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customXml" Target="../../customXml/item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customXml" Target="../../customXml/item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customXml" Target="../../customXml/item9.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2868" y="4904025"/>
            <a:ext cx="867038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Directorate General of Systems &amp; Data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Leveraging Technology for Serving Taxpayers</a:t>
            </a:r>
          </a:p>
        </p:txBody>
      </p:sp>
      <p:pic>
        <p:nvPicPr>
          <p:cNvPr id="10" name="Picture 9">
            <a:extLst>
              <a:ext uri="{FF2B5EF4-FFF2-40B4-BE49-F238E27FC236}">
                <a16:creationId xmlns:a16="http://schemas.microsoft.com/office/drawing/2014/main" id="{60ABE1A6-8FD0-4DAE-8D84-8486C4EBD944}"/>
              </a:ext>
            </a:extLst>
          </p:cNvPr>
          <p:cNvPicPr>
            <a:picLocks noChangeAspect="1"/>
          </p:cNvPicPr>
          <p:nvPr/>
        </p:nvPicPr>
        <p:blipFill>
          <a:blip r:embed="rId4" cstate="print"/>
          <a:stretch>
            <a:fillRect/>
          </a:stretch>
        </p:blipFill>
        <p:spPr>
          <a:xfrm>
            <a:off x="9734228" y="5383955"/>
            <a:ext cx="2457772" cy="1474045"/>
          </a:xfrm>
          <a:prstGeom prst="rect">
            <a:avLst/>
          </a:prstGeom>
        </p:spPr>
      </p:pic>
      <p:sp>
        <p:nvSpPr>
          <p:cNvPr id="11" name="TextBox 10">
            <a:extLst>
              <a:ext uri="{FF2B5EF4-FFF2-40B4-BE49-F238E27FC236}">
                <a16:creationId xmlns:a16="http://schemas.microsoft.com/office/drawing/2014/main" id="{A5679CFC-074E-48BE-AF56-6FDA3E5EA8D5}"/>
              </a:ext>
            </a:extLst>
          </p:cNvPr>
          <p:cNvSpPr txBox="1"/>
          <p:nvPr/>
        </p:nvSpPr>
        <p:spPr>
          <a:xfrm>
            <a:off x="1842868" y="3640844"/>
            <a:ext cx="83637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ADVAIT-</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Advanced Analytics in Indirect Taxation </a:t>
            </a:r>
          </a:p>
        </p:txBody>
      </p:sp>
    </p:spTree>
    <p:custDataLst>
      <p:custData r:id="rId1"/>
    </p:custDataLst>
    <p:extLst>
      <p:ext uri="{BB962C8B-B14F-4D97-AF65-F5344CB8AC3E}">
        <p14:creationId xmlns:p14="http://schemas.microsoft.com/office/powerpoint/2010/main" val="134727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Pre AARM</a:t>
            </a:r>
          </a:p>
        </p:txBody>
      </p:sp>
      <p:pic>
        <p:nvPicPr>
          <p:cNvPr id="5" name="Picture 4">
            <a:extLst>
              <a:ext uri="{FF2B5EF4-FFF2-40B4-BE49-F238E27FC236}">
                <a16:creationId xmlns:a16="http://schemas.microsoft.com/office/drawing/2014/main" id="{B92891B6-860E-0DD5-5C71-0BC16CE0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25" y="1238761"/>
            <a:ext cx="11665550" cy="4807197"/>
          </a:xfrm>
          <a:prstGeom prst="rect">
            <a:avLst/>
          </a:prstGeom>
        </p:spPr>
      </p:pic>
    </p:spTree>
    <p:extLst>
      <p:ext uri="{BB962C8B-B14F-4D97-AF65-F5344CB8AC3E}">
        <p14:creationId xmlns:p14="http://schemas.microsoft.com/office/powerpoint/2010/main" val="82757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Pre AARM</a:t>
            </a:r>
          </a:p>
        </p:txBody>
      </p:sp>
      <p:pic>
        <p:nvPicPr>
          <p:cNvPr id="5" name="Picture 4">
            <a:extLst>
              <a:ext uri="{FF2B5EF4-FFF2-40B4-BE49-F238E27FC236}">
                <a16:creationId xmlns:a16="http://schemas.microsoft.com/office/drawing/2014/main" id="{227723E5-69A7-D546-E778-490180ED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0" y="1053330"/>
            <a:ext cx="11659199" cy="5239019"/>
          </a:xfrm>
          <a:prstGeom prst="rect">
            <a:avLst/>
          </a:prstGeom>
        </p:spPr>
      </p:pic>
    </p:spTree>
    <p:extLst>
      <p:ext uri="{BB962C8B-B14F-4D97-AF65-F5344CB8AC3E}">
        <p14:creationId xmlns:p14="http://schemas.microsoft.com/office/powerpoint/2010/main" val="27154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fontScale="90000"/>
          </a:bodyPr>
          <a:lstStyle/>
          <a:p>
            <a:pPr>
              <a:tabLst>
                <a:tab pos="625475" algn="l"/>
              </a:tabLst>
            </a:pPr>
            <a:r>
              <a:rPr lang="en-US" dirty="0">
                <a:solidFill>
                  <a:schemeClr val="bg1"/>
                </a:solidFill>
              </a:rPr>
              <a:t>New registrants with significant turnover as per GSTR-3B and E-way bill</a:t>
            </a:r>
          </a:p>
        </p:txBody>
      </p:sp>
      <p:pic>
        <p:nvPicPr>
          <p:cNvPr id="5" name="Picture 4" descr="A screenshot of a computer&#10;&#10;Description automatically generated">
            <a:extLst>
              <a:ext uri="{FF2B5EF4-FFF2-40B4-BE49-F238E27FC236}">
                <a16:creationId xmlns:a16="http://schemas.microsoft.com/office/drawing/2014/main" id="{B9B1195B-ACF8-E0F1-D3EF-F9399710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9" y="1034402"/>
            <a:ext cx="11684601" cy="4382424"/>
          </a:xfrm>
          <a:prstGeom prst="rect">
            <a:avLst/>
          </a:prstGeom>
        </p:spPr>
      </p:pic>
    </p:spTree>
    <p:extLst>
      <p:ext uri="{BB962C8B-B14F-4D97-AF65-F5344CB8AC3E}">
        <p14:creationId xmlns:p14="http://schemas.microsoft.com/office/powerpoint/2010/main" val="241723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Registration related reports</a:t>
            </a:r>
            <a:endParaRPr lang="en-IN" dirty="0"/>
          </a:p>
        </p:txBody>
      </p:sp>
      <p:pic>
        <p:nvPicPr>
          <p:cNvPr id="5" name="Picture 4">
            <a:extLst>
              <a:ext uri="{FF2B5EF4-FFF2-40B4-BE49-F238E27FC236}">
                <a16:creationId xmlns:a16="http://schemas.microsoft.com/office/drawing/2014/main" id="{799C3B7C-6D2A-BC10-1F71-B154E1C14605}"/>
              </a:ext>
            </a:extLst>
          </p:cNvPr>
          <p:cNvPicPr>
            <a:picLocks noChangeAspect="1"/>
          </p:cNvPicPr>
          <p:nvPr/>
        </p:nvPicPr>
        <p:blipFill>
          <a:blip r:embed="rId3"/>
          <a:stretch>
            <a:fillRect/>
          </a:stretch>
        </p:blipFill>
        <p:spPr>
          <a:xfrm>
            <a:off x="609600" y="914400"/>
            <a:ext cx="10620591" cy="5709920"/>
          </a:xfrm>
          <a:prstGeom prst="rect">
            <a:avLst/>
          </a:prstGeom>
        </p:spPr>
      </p:pic>
    </p:spTree>
    <p:extLst>
      <p:ext uri="{BB962C8B-B14F-4D97-AF65-F5344CB8AC3E}">
        <p14:creationId xmlns:p14="http://schemas.microsoft.com/office/powerpoint/2010/main" val="204244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AE44F5D-51EF-49EF-BAE4-71C12424A2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14</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0" y="0"/>
            <a:ext cx="12192000"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Returns</a:t>
            </a:r>
            <a:endParaRPr lang="en-US" sz="5400" b="1" dirty="0">
              <a:solidFill>
                <a:schemeClr val="bg1"/>
              </a:solidFill>
            </a:endParaRPr>
          </a:p>
        </p:txBody>
      </p:sp>
    </p:spTree>
    <p:custDataLst>
      <p:custData r:id="rId1"/>
    </p:custDataLst>
    <p:extLst>
      <p:ext uri="{BB962C8B-B14F-4D97-AF65-F5344CB8AC3E}">
        <p14:creationId xmlns:p14="http://schemas.microsoft.com/office/powerpoint/2010/main" val="36146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Analytical Reports on Returns</a:t>
            </a:r>
            <a:endParaRPr lang="en-IN" dirty="0"/>
          </a:p>
        </p:txBody>
      </p:sp>
      <p:sp>
        <p:nvSpPr>
          <p:cNvPr id="4" name="Freeform 2">
            <a:extLst>
              <a:ext uri="{FF2B5EF4-FFF2-40B4-BE49-F238E27FC236}">
                <a16:creationId xmlns:a16="http://schemas.microsoft.com/office/drawing/2014/main" id="{807E0A9C-2DFD-8EC5-88B0-A585AB3A5FA9}"/>
              </a:ext>
            </a:extLst>
          </p:cNvPr>
          <p:cNvSpPr/>
          <p:nvPr/>
        </p:nvSpPr>
        <p:spPr>
          <a:xfrm>
            <a:off x="365760" y="1033834"/>
            <a:ext cx="11419840" cy="5580326"/>
          </a:xfrm>
          <a:custGeom>
            <a:avLst/>
            <a:gdLst/>
            <a:ahLst/>
            <a:cxnLst/>
            <a:rect l="l" t="t" r="r" b="b"/>
            <a:pathLst>
              <a:path w="15973624" h="7970304">
                <a:moveTo>
                  <a:pt x="0" y="0"/>
                </a:moveTo>
                <a:lnTo>
                  <a:pt x="15973624" y="0"/>
                </a:lnTo>
                <a:lnTo>
                  <a:pt x="15973624" y="7970304"/>
                </a:lnTo>
                <a:lnTo>
                  <a:pt x="0" y="7970304"/>
                </a:lnTo>
                <a:lnTo>
                  <a:pt x="0" y="0"/>
                </a:lnTo>
                <a:close/>
              </a:path>
            </a:pathLst>
          </a:custGeom>
          <a:blipFill>
            <a:blip r:embed="rId3"/>
            <a:stretch>
              <a:fillRect l="-389" t="-2598" r="-8416"/>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1489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Stop-Filer report</a:t>
            </a:r>
            <a:endParaRPr lang="en-IN" dirty="0"/>
          </a:p>
        </p:txBody>
      </p:sp>
      <p:pic>
        <p:nvPicPr>
          <p:cNvPr id="5" name="Picture 4" descr="A screenshot of a computer&#10;&#10;Description automatically generated">
            <a:extLst>
              <a:ext uri="{FF2B5EF4-FFF2-40B4-BE49-F238E27FC236}">
                <a16:creationId xmlns:a16="http://schemas.microsoft.com/office/drawing/2014/main" id="{2F0B66C5-B4C2-4E82-8391-DE47C023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63" y="976812"/>
            <a:ext cx="11579771" cy="5125813"/>
          </a:xfrm>
          <a:prstGeom prst="rect">
            <a:avLst/>
          </a:prstGeom>
        </p:spPr>
      </p:pic>
    </p:spTree>
    <p:extLst>
      <p:ext uri="{BB962C8B-B14F-4D97-AF65-F5344CB8AC3E}">
        <p14:creationId xmlns:p14="http://schemas.microsoft.com/office/powerpoint/2010/main" val="171969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Non-Filer report</a:t>
            </a:r>
            <a:endParaRPr lang="en-IN" dirty="0"/>
          </a:p>
        </p:txBody>
      </p:sp>
      <p:pic>
        <p:nvPicPr>
          <p:cNvPr id="4" name="Picture 3" descr="A screenshot of a computer&#10;&#10;Description automatically generated">
            <a:extLst>
              <a:ext uri="{FF2B5EF4-FFF2-40B4-BE49-F238E27FC236}">
                <a16:creationId xmlns:a16="http://schemas.microsoft.com/office/drawing/2014/main" id="{242AF4DD-B395-0879-9DE8-53B58C61D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84" y="1063486"/>
            <a:ext cx="11777456" cy="4313584"/>
          </a:xfrm>
          <a:prstGeom prst="rect">
            <a:avLst/>
          </a:prstGeom>
        </p:spPr>
      </p:pic>
    </p:spTree>
    <p:extLst>
      <p:ext uri="{BB962C8B-B14F-4D97-AF65-F5344CB8AC3E}">
        <p14:creationId xmlns:p14="http://schemas.microsoft.com/office/powerpoint/2010/main" val="13858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AE44F5D-51EF-49EF-BAE4-71C12424A2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18</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0" y="0"/>
            <a:ext cx="12192000"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For Fraud Detection</a:t>
            </a:r>
            <a:endParaRPr lang="en-US" sz="5400" b="1" dirty="0">
              <a:solidFill>
                <a:schemeClr val="bg1"/>
              </a:solidFill>
            </a:endParaRPr>
          </a:p>
        </p:txBody>
      </p:sp>
    </p:spTree>
    <p:custDataLst>
      <p:custData r:id="rId1"/>
    </p:custDataLst>
    <p:extLst>
      <p:ext uri="{BB962C8B-B14F-4D97-AF65-F5344CB8AC3E}">
        <p14:creationId xmlns:p14="http://schemas.microsoft.com/office/powerpoint/2010/main" val="192287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Suspicious network / Network analytics</a:t>
            </a:r>
          </a:p>
        </p:txBody>
      </p:sp>
      <p:pic>
        <p:nvPicPr>
          <p:cNvPr id="3" name="Picture 2">
            <a:extLst>
              <a:ext uri="{FF2B5EF4-FFF2-40B4-BE49-F238E27FC236}">
                <a16:creationId xmlns:a16="http://schemas.microsoft.com/office/drawing/2014/main" id="{41A84737-2613-2051-9801-8D2AA137B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26" y="1053854"/>
            <a:ext cx="10905923" cy="5632844"/>
          </a:xfrm>
          <a:prstGeom prst="rect">
            <a:avLst/>
          </a:prstGeom>
        </p:spPr>
      </p:pic>
    </p:spTree>
    <p:extLst>
      <p:ext uri="{BB962C8B-B14F-4D97-AF65-F5344CB8AC3E}">
        <p14:creationId xmlns:p14="http://schemas.microsoft.com/office/powerpoint/2010/main" val="224145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CE8D-1D41-47F3-A66C-A0845C6F6EEF}"/>
              </a:ext>
            </a:extLst>
          </p:cNvPr>
          <p:cNvSpPr>
            <a:spLocks noGrp="1"/>
          </p:cNvSpPr>
          <p:nvPr>
            <p:ph type="title"/>
          </p:nvPr>
        </p:nvSpPr>
        <p:spPr/>
        <p:txBody>
          <a:bodyPr/>
          <a:lstStyle/>
          <a:p>
            <a:r>
              <a:rPr lang="en-GB" dirty="0">
                <a:solidFill>
                  <a:schemeClr val="bg1"/>
                </a:solidFill>
              </a:rPr>
              <a:t>ADVAIT Features</a:t>
            </a:r>
          </a:p>
        </p:txBody>
      </p:sp>
      <p:sp>
        <p:nvSpPr>
          <p:cNvPr id="95" name="Freeform 110">
            <a:extLst>
              <a:ext uri="{FF2B5EF4-FFF2-40B4-BE49-F238E27FC236}">
                <a16:creationId xmlns:a16="http://schemas.microsoft.com/office/drawing/2014/main" id="{01FFBD8A-7DAA-42F9-B370-71C5A649589C}"/>
              </a:ext>
            </a:extLst>
          </p:cNvPr>
          <p:cNvSpPr>
            <a:spLocks noEditPoints="1"/>
          </p:cNvSpPr>
          <p:nvPr/>
        </p:nvSpPr>
        <p:spPr bwMode="auto">
          <a:xfrm>
            <a:off x="8107847" y="3627951"/>
            <a:ext cx="669284" cy="407231"/>
          </a:xfrm>
          <a:custGeom>
            <a:avLst/>
            <a:gdLst/>
            <a:ahLst/>
            <a:cxnLst>
              <a:cxn ang="0">
                <a:pos x="3454" y="1746"/>
              </a:cxn>
              <a:cxn ang="0">
                <a:pos x="14433" y="2500"/>
              </a:cxn>
              <a:cxn ang="0">
                <a:pos x="14338" y="2438"/>
              </a:cxn>
              <a:cxn ang="0">
                <a:pos x="14392" y="2313"/>
              </a:cxn>
              <a:cxn ang="0">
                <a:pos x="14848" y="1695"/>
              </a:cxn>
              <a:cxn ang="0">
                <a:pos x="14936" y="1611"/>
              </a:cxn>
              <a:cxn ang="0">
                <a:pos x="15111" y="1611"/>
              </a:cxn>
              <a:cxn ang="0">
                <a:pos x="15211" y="1695"/>
              </a:cxn>
              <a:cxn ang="0">
                <a:pos x="15584" y="1456"/>
              </a:cxn>
              <a:cxn ang="0">
                <a:pos x="15480" y="564"/>
              </a:cxn>
              <a:cxn ang="0">
                <a:pos x="1433" y="1958"/>
              </a:cxn>
              <a:cxn ang="0">
                <a:pos x="2348" y="2155"/>
              </a:cxn>
              <a:cxn ang="0">
                <a:pos x="4195" y="1799"/>
              </a:cxn>
              <a:cxn ang="0">
                <a:pos x="4070" y="1520"/>
              </a:cxn>
              <a:cxn ang="0">
                <a:pos x="3793" y="1392"/>
              </a:cxn>
              <a:cxn ang="0">
                <a:pos x="3429" y="1417"/>
              </a:cxn>
              <a:cxn ang="0">
                <a:pos x="3199" y="1596"/>
              </a:cxn>
              <a:cxn ang="0">
                <a:pos x="3122" y="1927"/>
              </a:cxn>
              <a:cxn ang="0">
                <a:pos x="3199" y="2262"/>
              </a:cxn>
              <a:cxn ang="0">
                <a:pos x="3429" y="2443"/>
              </a:cxn>
              <a:cxn ang="0">
                <a:pos x="3793" y="2468"/>
              </a:cxn>
              <a:cxn ang="0">
                <a:pos x="4070" y="2339"/>
              </a:cxn>
              <a:cxn ang="0">
                <a:pos x="4195" y="2057"/>
              </a:cxn>
              <a:cxn ang="0">
                <a:pos x="4779" y="1414"/>
              </a:cxn>
              <a:cxn ang="0">
                <a:pos x="6530" y="2492"/>
              </a:cxn>
              <a:cxn ang="0">
                <a:pos x="9314" y="2108"/>
              </a:cxn>
              <a:cxn ang="0">
                <a:pos x="9252" y="1679"/>
              </a:cxn>
              <a:cxn ang="0">
                <a:pos x="9040" y="1484"/>
              </a:cxn>
              <a:cxn ang="0">
                <a:pos x="8687" y="1445"/>
              </a:cxn>
              <a:cxn ang="0">
                <a:pos x="8390" y="1562"/>
              </a:cxn>
              <a:cxn ang="0">
                <a:pos x="8247" y="1833"/>
              </a:cxn>
              <a:cxn ang="0">
                <a:pos x="8260" y="2202"/>
              </a:cxn>
              <a:cxn ang="0">
                <a:pos x="8429" y="2444"/>
              </a:cxn>
              <a:cxn ang="0">
                <a:pos x="8751" y="2533"/>
              </a:cxn>
              <a:cxn ang="0">
                <a:pos x="9034" y="2471"/>
              </a:cxn>
              <a:cxn ang="0">
                <a:pos x="11402" y="2414"/>
              </a:cxn>
              <a:cxn ang="0">
                <a:pos x="12114" y="2414"/>
              </a:cxn>
              <a:cxn ang="0">
                <a:pos x="15652" y="1743"/>
              </a:cxn>
              <a:cxn ang="0">
                <a:pos x="15598" y="1472"/>
              </a:cxn>
              <a:cxn ang="0">
                <a:pos x="15561" y="1303"/>
              </a:cxn>
              <a:cxn ang="0">
                <a:pos x="15465" y="1259"/>
              </a:cxn>
              <a:cxn ang="0">
                <a:pos x="14961" y="1306"/>
              </a:cxn>
              <a:cxn ang="0">
                <a:pos x="14528" y="1436"/>
              </a:cxn>
              <a:cxn ang="0">
                <a:pos x="14337" y="1787"/>
              </a:cxn>
              <a:cxn ang="0">
                <a:pos x="14251" y="2238"/>
              </a:cxn>
              <a:cxn ang="0">
                <a:pos x="14171" y="2508"/>
              </a:cxn>
              <a:cxn ang="0">
                <a:pos x="14271" y="2622"/>
              </a:cxn>
              <a:cxn ang="0">
                <a:pos x="14485" y="2591"/>
              </a:cxn>
              <a:cxn ang="0">
                <a:pos x="14827" y="2646"/>
              </a:cxn>
              <a:cxn ang="0">
                <a:pos x="15157" y="2662"/>
              </a:cxn>
              <a:cxn ang="0">
                <a:pos x="15444" y="2535"/>
              </a:cxn>
              <a:cxn ang="0">
                <a:pos x="15631" y="2272"/>
              </a:cxn>
              <a:cxn ang="0">
                <a:pos x="15138" y="2310"/>
              </a:cxn>
              <a:cxn ang="0">
                <a:pos x="14930" y="2343"/>
              </a:cxn>
              <a:cxn ang="0">
                <a:pos x="14823" y="2277"/>
              </a:cxn>
              <a:cxn ang="0">
                <a:pos x="14779" y="2108"/>
              </a:cxn>
              <a:cxn ang="0">
                <a:pos x="15054" y="730"/>
              </a:cxn>
              <a:cxn ang="0">
                <a:pos x="197" y="2932"/>
              </a:cxn>
              <a:cxn ang="0">
                <a:pos x="16010" y="125"/>
              </a:cxn>
              <a:cxn ang="0">
                <a:pos x="16254" y="11097"/>
              </a:cxn>
            </a:cxnLst>
            <a:rect l="0" t="0" r="r" b="b"/>
            <a:pathLst>
              <a:path w="16254" h="11097">
                <a:moveTo>
                  <a:pt x="14841" y="564"/>
                </a:moveTo>
                <a:lnTo>
                  <a:pt x="14841" y="336"/>
                </a:lnTo>
                <a:lnTo>
                  <a:pt x="14581" y="336"/>
                </a:lnTo>
                <a:lnTo>
                  <a:pt x="14581" y="564"/>
                </a:lnTo>
                <a:lnTo>
                  <a:pt x="14841" y="564"/>
                </a:lnTo>
                <a:close/>
                <a:moveTo>
                  <a:pt x="3896" y="2125"/>
                </a:moveTo>
                <a:lnTo>
                  <a:pt x="3761" y="2125"/>
                </a:lnTo>
                <a:lnTo>
                  <a:pt x="3683" y="2052"/>
                </a:lnTo>
                <a:lnTo>
                  <a:pt x="3595" y="2125"/>
                </a:lnTo>
                <a:lnTo>
                  <a:pt x="3454" y="2125"/>
                </a:lnTo>
                <a:lnTo>
                  <a:pt x="3610" y="1943"/>
                </a:lnTo>
                <a:lnTo>
                  <a:pt x="3454" y="1746"/>
                </a:lnTo>
                <a:lnTo>
                  <a:pt x="3595" y="1746"/>
                </a:lnTo>
                <a:lnTo>
                  <a:pt x="3683" y="1839"/>
                </a:lnTo>
                <a:lnTo>
                  <a:pt x="3761" y="1746"/>
                </a:lnTo>
                <a:lnTo>
                  <a:pt x="3896" y="1746"/>
                </a:lnTo>
                <a:lnTo>
                  <a:pt x="3746" y="1943"/>
                </a:lnTo>
                <a:lnTo>
                  <a:pt x="3896" y="2125"/>
                </a:lnTo>
                <a:close/>
                <a:moveTo>
                  <a:pt x="14519" y="2461"/>
                </a:moveTo>
                <a:lnTo>
                  <a:pt x="14502" y="2472"/>
                </a:lnTo>
                <a:lnTo>
                  <a:pt x="14484" y="2481"/>
                </a:lnTo>
                <a:lnTo>
                  <a:pt x="14467" y="2489"/>
                </a:lnTo>
                <a:lnTo>
                  <a:pt x="14450" y="2495"/>
                </a:lnTo>
                <a:lnTo>
                  <a:pt x="14433" y="2500"/>
                </a:lnTo>
                <a:lnTo>
                  <a:pt x="14416" y="2504"/>
                </a:lnTo>
                <a:lnTo>
                  <a:pt x="14400" y="2507"/>
                </a:lnTo>
                <a:lnTo>
                  <a:pt x="14384" y="2508"/>
                </a:lnTo>
                <a:lnTo>
                  <a:pt x="14373" y="2507"/>
                </a:lnTo>
                <a:lnTo>
                  <a:pt x="14363" y="2504"/>
                </a:lnTo>
                <a:lnTo>
                  <a:pt x="14355" y="2500"/>
                </a:lnTo>
                <a:lnTo>
                  <a:pt x="14349" y="2495"/>
                </a:lnTo>
                <a:lnTo>
                  <a:pt x="14344" y="2489"/>
                </a:lnTo>
                <a:lnTo>
                  <a:pt x="14340" y="2481"/>
                </a:lnTo>
                <a:lnTo>
                  <a:pt x="14338" y="2472"/>
                </a:lnTo>
                <a:lnTo>
                  <a:pt x="14337" y="2461"/>
                </a:lnTo>
                <a:lnTo>
                  <a:pt x="14338" y="2438"/>
                </a:lnTo>
                <a:lnTo>
                  <a:pt x="14341" y="2416"/>
                </a:lnTo>
                <a:lnTo>
                  <a:pt x="14343" y="2405"/>
                </a:lnTo>
                <a:lnTo>
                  <a:pt x="14346" y="2395"/>
                </a:lnTo>
                <a:lnTo>
                  <a:pt x="14349" y="2385"/>
                </a:lnTo>
                <a:lnTo>
                  <a:pt x="14352" y="2376"/>
                </a:lnTo>
                <a:lnTo>
                  <a:pt x="14357" y="2366"/>
                </a:lnTo>
                <a:lnTo>
                  <a:pt x="14361" y="2357"/>
                </a:lnTo>
                <a:lnTo>
                  <a:pt x="14367" y="2347"/>
                </a:lnTo>
                <a:lnTo>
                  <a:pt x="14373" y="2338"/>
                </a:lnTo>
                <a:lnTo>
                  <a:pt x="14379" y="2330"/>
                </a:lnTo>
                <a:lnTo>
                  <a:pt x="14385" y="2321"/>
                </a:lnTo>
                <a:lnTo>
                  <a:pt x="14392" y="2313"/>
                </a:lnTo>
                <a:lnTo>
                  <a:pt x="14400" y="2306"/>
                </a:lnTo>
                <a:lnTo>
                  <a:pt x="14519" y="2461"/>
                </a:lnTo>
                <a:close/>
                <a:moveTo>
                  <a:pt x="15267" y="1855"/>
                </a:moveTo>
                <a:lnTo>
                  <a:pt x="14809" y="1855"/>
                </a:lnTo>
                <a:lnTo>
                  <a:pt x="14812" y="1823"/>
                </a:lnTo>
                <a:lnTo>
                  <a:pt x="14817" y="1793"/>
                </a:lnTo>
                <a:lnTo>
                  <a:pt x="14823" y="1766"/>
                </a:lnTo>
                <a:lnTo>
                  <a:pt x="14830" y="1740"/>
                </a:lnTo>
                <a:lnTo>
                  <a:pt x="14834" y="1728"/>
                </a:lnTo>
                <a:lnTo>
                  <a:pt x="14838" y="1716"/>
                </a:lnTo>
                <a:lnTo>
                  <a:pt x="14843" y="1706"/>
                </a:lnTo>
                <a:lnTo>
                  <a:pt x="14848" y="1695"/>
                </a:lnTo>
                <a:lnTo>
                  <a:pt x="14853" y="1686"/>
                </a:lnTo>
                <a:lnTo>
                  <a:pt x="14859" y="1676"/>
                </a:lnTo>
                <a:lnTo>
                  <a:pt x="14865" y="1668"/>
                </a:lnTo>
                <a:lnTo>
                  <a:pt x="14871" y="1660"/>
                </a:lnTo>
                <a:lnTo>
                  <a:pt x="14879" y="1651"/>
                </a:lnTo>
                <a:lnTo>
                  <a:pt x="14886" y="1644"/>
                </a:lnTo>
                <a:lnTo>
                  <a:pt x="14894" y="1637"/>
                </a:lnTo>
                <a:lnTo>
                  <a:pt x="14901" y="1631"/>
                </a:lnTo>
                <a:lnTo>
                  <a:pt x="14909" y="1625"/>
                </a:lnTo>
                <a:lnTo>
                  <a:pt x="14918" y="1620"/>
                </a:lnTo>
                <a:lnTo>
                  <a:pt x="14927" y="1616"/>
                </a:lnTo>
                <a:lnTo>
                  <a:pt x="14936" y="1611"/>
                </a:lnTo>
                <a:lnTo>
                  <a:pt x="14946" y="1608"/>
                </a:lnTo>
                <a:lnTo>
                  <a:pt x="14956" y="1605"/>
                </a:lnTo>
                <a:lnTo>
                  <a:pt x="14966" y="1602"/>
                </a:lnTo>
                <a:lnTo>
                  <a:pt x="14977" y="1600"/>
                </a:lnTo>
                <a:lnTo>
                  <a:pt x="14999" y="1597"/>
                </a:lnTo>
                <a:lnTo>
                  <a:pt x="15023" y="1596"/>
                </a:lnTo>
                <a:lnTo>
                  <a:pt x="15047" y="1597"/>
                </a:lnTo>
                <a:lnTo>
                  <a:pt x="15069" y="1600"/>
                </a:lnTo>
                <a:lnTo>
                  <a:pt x="15081" y="1602"/>
                </a:lnTo>
                <a:lnTo>
                  <a:pt x="15091" y="1605"/>
                </a:lnTo>
                <a:lnTo>
                  <a:pt x="15101" y="1608"/>
                </a:lnTo>
                <a:lnTo>
                  <a:pt x="15111" y="1611"/>
                </a:lnTo>
                <a:lnTo>
                  <a:pt x="15121" y="1616"/>
                </a:lnTo>
                <a:lnTo>
                  <a:pt x="15130" y="1620"/>
                </a:lnTo>
                <a:lnTo>
                  <a:pt x="15140" y="1625"/>
                </a:lnTo>
                <a:lnTo>
                  <a:pt x="15149" y="1631"/>
                </a:lnTo>
                <a:lnTo>
                  <a:pt x="15158" y="1637"/>
                </a:lnTo>
                <a:lnTo>
                  <a:pt x="15166" y="1644"/>
                </a:lnTo>
                <a:lnTo>
                  <a:pt x="15174" y="1651"/>
                </a:lnTo>
                <a:lnTo>
                  <a:pt x="15182" y="1660"/>
                </a:lnTo>
                <a:lnTo>
                  <a:pt x="15189" y="1668"/>
                </a:lnTo>
                <a:lnTo>
                  <a:pt x="15196" y="1676"/>
                </a:lnTo>
                <a:lnTo>
                  <a:pt x="15204" y="1686"/>
                </a:lnTo>
                <a:lnTo>
                  <a:pt x="15211" y="1695"/>
                </a:lnTo>
                <a:lnTo>
                  <a:pt x="15223" y="1716"/>
                </a:lnTo>
                <a:lnTo>
                  <a:pt x="15234" y="1740"/>
                </a:lnTo>
                <a:lnTo>
                  <a:pt x="15244" y="1766"/>
                </a:lnTo>
                <a:lnTo>
                  <a:pt x="15253" y="1793"/>
                </a:lnTo>
                <a:lnTo>
                  <a:pt x="15260" y="1823"/>
                </a:lnTo>
                <a:lnTo>
                  <a:pt x="15267" y="1855"/>
                </a:lnTo>
                <a:close/>
                <a:moveTo>
                  <a:pt x="14140" y="622"/>
                </a:moveTo>
                <a:lnTo>
                  <a:pt x="13714" y="622"/>
                </a:lnTo>
                <a:lnTo>
                  <a:pt x="13714" y="518"/>
                </a:lnTo>
                <a:lnTo>
                  <a:pt x="14140" y="518"/>
                </a:lnTo>
                <a:lnTo>
                  <a:pt x="14140" y="622"/>
                </a:lnTo>
                <a:close/>
                <a:moveTo>
                  <a:pt x="15584" y="1456"/>
                </a:moveTo>
                <a:lnTo>
                  <a:pt x="15558" y="1564"/>
                </a:lnTo>
                <a:lnTo>
                  <a:pt x="15371" y="1441"/>
                </a:lnTo>
                <a:lnTo>
                  <a:pt x="15527" y="1399"/>
                </a:lnTo>
                <a:lnTo>
                  <a:pt x="15584" y="1456"/>
                </a:lnTo>
                <a:close/>
                <a:moveTo>
                  <a:pt x="14914" y="622"/>
                </a:moveTo>
                <a:lnTo>
                  <a:pt x="14504" y="622"/>
                </a:lnTo>
                <a:lnTo>
                  <a:pt x="14504" y="275"/>
                </a:lnTo>
                <a:lnTo>
                  <a:pt x="14914" y="275"/>
                </a:lnTo>
                <a:lnTo>
                  <a:pt x="14914" y="622"/>
                </a:lnTo>
                <a:close/>
                <a:moveTo>
                  <a:pt x="15693" y="637"/>
                </a:moveTo>
                <a:lnTo>
                  <a:pt x="15558" y="637"/>
                </a:lnTo>
                <a:lnTo>
                  <a:pt x="15480" y="564"/>
                </a:lnTo>
                <a:lnTo>
                  <a:pt x="15386" y="637"/>
                </a:lnTo>
                <a:lnTo>
                  <a:pt x="15251" y="637"/>
                </a:lnTo>
                <a:lnTo>
                  <a:pt x="15402" y="456"/>
                </a:lnTo>
                <a:lnTo>
                  <a:pt x="15251" y="259"/>
                </a:lnTo>
                <a:lnTo>
                  <a:pt x="15386" y="259"/>
                </a:lnTo>
                <a:lnTo>
                  <a:pt x="15480" y="353"/>
                </a:lnTo>
                <a:lnTo>
                  <a:pt x="15558" y="259"/>
                </a:lnTo>
                <a:lnTo>
                  <a:pt x="15693" y="259"/>
                </a:lnTo>
                <a:lnTo>
                  <a:pt x="15542" y="456"/>
                </a:lnTo>
                <a:lnTo>
                  <a:pt x="15693" y="637"/>
                </a:lnTo>
                <a:close/>
                <a:moveTo>
                  <a:pt x="1433" y="2155"/>
                </a:moveTo>
                <a:lnTo>
                  <a:pt x="1433" y="1958"/>
                </a:lnTo>
                <a:lnTo>
                  <a:pt x="1096" y="1958"/>
                </a:lnTo>
                <a:lnTo>
                  <a:pt x="1096" y="1596"/>
                </a:lnTo>
                <a:lnTo>
                  <a:pt x="686" y="2052"/>
                </a:lnTo>
                <a:lnTo>
                  <a:pt x="1096" y="2446"/>
                </a:lnTo>
                <a:lnTo>
                  <a:pt x="1096" y="2155"/>
                </a:lnTo>
                <a:lnTo>
                  <a:pt x="1433" y="2155"/>
                </a:lnTo>
                <a:close/>
                <a:moveTo>
                  <a:pt x="2774" y="2052"/>
                </a:moveTo>
                <a:lnTo>
                  <a:pt x="2348" y="1596"/>
                </a:lnTo>
                <a:lnTo>
                  <a:pt x="2348" y="1958"/>
                </a:lnTo>
                <a:lnTo>
                  <a:pt x="2026" y="1958"/>
                </a:lnTo>
                <a:lnTo>
                  <a:pt x="2026" y="2155"/>
                </a:lnTo>
                <a:lnTo>
                  <a:pt x="2348" y="2155"/>
                </a:lnTo>
                <a:lnTo>
                  <a:pt x="2348" y="2446"/>
                </a:lnTo>
                <a:lnTo>
                  <a:pt x="2774" y="2052"/>
                </a:lnTo>
                <a:close/>
                <a:moveTo>
                  <a:pt x="1693" y="684"/>
                </a:moveTo>
                <a:lnTo>
                  <a:pt x="1693" y="243"/>
                </a:lnTo>
                <a:lnTo>
                  <a:pt x="229" y="243"/>
                </a:lnTo>
                <a:lnTo>
                  <a:pt x="229" y="684"/>
                </a:lnTo>
                <a:lnTo>
                  <a:pt x="1693" y="684"/>
                </a:lnTo>
                <a:close/>
                <a:moveTo>
                  <a:pt x="4203" y="1927"/>
                </a:moveTo>
                <a:lnTo>
                  <a:pt x="4202" y="1894"/>
                </a:lnTo>
                <a:lnTo>
                  <a:pt x="4201" y="1861"/>
                </a:lnTo>
                <a:lnTo>
                  <a:pt x="4198" y="1830"/>
                </a:lnTo>
                <a:lnTo>
                  <a:pt x="4195" y="1799"/>
                </a:lnTo>
                <a:lnTo>
                  <a:pt x="4189" y="1771"/>
                </a:lnTo>
                <a:lnTo>
                  <a:pt x="4183" y="1743"/>
                </a:lnTo>
                <a:lnTo>
                  <a:pt x="4177" y="1715"/>
                </a:lnTo>
                <a:lnTo>
                  <a:pt x="4169" y="1689"/>
                </a:lnTo>
                <a:lnTo>
                  <a:pt x="4160" y="1665"/>
                </a:lnTo>
                <a:lnTo>
                  <a:pt x="4151" y="1640"/>
                </a:lnTo>
                <a:lnTo>
                  <a:pt x="4140" y="1618"/>
                </a:lnTo>
                <a:lnTo>
                  <a:pt x="4128" y="1596"/>
                </a:lnTo>
                <a:lnTo>
                  <a:pt x="4114" y="1575"/>
                </a:lnTo>
                <a:lnTo>
                  <a:pt x="4101" y="1555"/>
                </a:lnTo>
                <a:lnTo>
                  <a:pt x="4086" y="1537"/>
                </a:lnTo>
                <a:lnTo>
                  <a:pt x="4070" y="1520"/>
                </a:lnTo>
                <a:lnTo>
                  <a:pt x="4052" y="1502"/>
                </a:lnTo>
                <a:lnTo>
                  <a:pt x="4034" y="1487"/>
                </a:lnTo>
                <a:lnTo>
                  <a:pt x="4015" y="1473"/>
                </a:lnTo>
                <a:lnTo>
                  <a:pt x="3994" y="1460"/>
                </a:lnTo>
                <a:lnTo>
                  <a:pt x="3973" y="1448"/>
                </a:lnTo>
                <a:lnTo>
                  <a:pt x="3951" y="1437"/>
                </a:lnTo>
                <a:lnTo>
                  <a:pt x="3926" y="1427"/>
                </a:lnTo>
                <a:lnTo>
                  <a:pt x="3902" y="1417"/>
                </a:lnTo>
                <a:lnTo>
                  <a:pt x="3877" y="1409"/>
                </a:lnTo>
                <a:lnTo>
                  <a:pt x="3850" y="1402"/>
                </a:lnTo>
                <a:lnTo>
                  <a:pt x="3822" y="1396"/>
                </a:lnTo>
                <a:lnTo>
                  <a:pt x="3793" y="1392"/>
                </a:lnTo>
                <a:lnTo>
                  <a:pt x="3764" y="1388"/>
                </a:lnTo>
                <a:lnTo>
                  <a:pt x="3732" y="1385"/>
                </a:lnTo>
                <a:lnTo>
                  <a:pt x="3701" y="1384"/>
                </a:lnTo>
                <a:lnTo>
                  <a:pt x="3667" y="1383"/>
                </a:lnTo>
                <a:lnTo>
                  <a:pt x="3634" y="1384"/>
                </a:lnTo>
                <a:lnTo>
                  <a:pt x="3601" y="1385"/>
                </a:lnTo>
                <a:lnTo>
                  <a:pt x="3570" y="1388"/>
                </a:lnTo>
                <a:lnTo>
                  <a:pt x="3539" y="1392"/>
                </a:lnTo>
                <a:lnTo>
                  <a:pt x="3510" y="1396"/>
                </a:lnTo>
                <a:lnTo>
                  <a:pt x="3482" y="1402"/>
                </a:lnTo>
                <a:lnTo>
                  <a:pt x="3455" y="1409"/>
                </a:lnTo>
                <a:lnTo>
                  <a:pt x="3429" y="1417"/>
                </a:lnTo>
                <a:lnTo>
                  <a:pt x="3404" y="1427"/>
                </a:lnTo>
                <a:lnTo>
                  <a:pt x="3380" y="1437"/>
                </a:lnTo>
                <a:lnTo>
                  <a:pt x="3356" y="1448"/>
                </a:lnTo>
                <a:lnTo>
                  <a:pt x="3335" y="1460"/>
                </a:lnTo>
                <a:lnTo>
                  <a:pt x="3314" y="1473"/>
                </a:lnTo>
                <a:lnTo>
                  <a:pt x="3294" y="1487"/>
                </a:lnTo>
                <a:lnTo>
                  <a:pt x="3276" y="1502"/>
                </a:lnTo>
                <a:lnTo>
                  <a:pt x="3258" y="1520"/>
                </a:lnTo>
                <a:lnTo>
                  <a:pt x="3242" y="1537"/>
                </a:lnTo>
                <a:lnTo>
                  <a:pt x="3226" y="1555"/>
                </a:lnTo>
                <a:lnTo>
                  <a:pt x="3212" y="1575"/>
                </a:lnTo>
                <a:lnTo>
                  <a:pt x="3199" y="1596"/>
                </a:lnTo>
                <a:lnTo>
                  <a:pt x="3187" y="1618"/>
                </a:lnTo>
                <a:lnTo>
                  <a:pt x="3176" y="1640"/>
                </a:lnTo>
                <a:lnTo>
                  <a:pt x="3165" y="1665"/>
                </a:lnTo>
                <a:lnTo>
                  <a:pt x="3156" y="1689"/>
                </a:lnTo>
                <a:lnTo>
                  <a:pt x="3148" y="1715"/>
                </a:lnTo>
                <a:lnTo>
                  <a:pt x="3141" y="1743"/>
                </a:lnTo>
                <a:lnTo>
                  <a:pt x="3135" y="1771"/>
                </a:lnTo>
                <a:lnTo>
                  <a:pt x="3131" y="1799"/>
                </a:lnTo>
                <a:lnTo>
                  <a:pt x="3127" y="1830"/>
                </a:lnTo>
                <a:lnTo>
                  <a:pt x="3124" y="1861"/>
                </a:lnTo>
                <a:lnTo>
                  <a:pt x="3123" y="1894"/>
                </a:lnTo>
                <a:lnTo>
                  <a:pt x="3122" y="1927"/>
                </a:lnTo>
                <a:lnTo>
                  <a:pt x="3123" y="1961"/>
                </a:lnTo>
                <a:lnTo>
                  <a:pt x="3124" y="1994"/>
                </a:lnTo>
                <a:lnTo>
                  <a:pt x="3127" y="2026"/>
                </a:lnTo>
                <a:lnTo>
                  <a:pt x="3131" y="2057"/>
                </a:lnTo>
                <a:lnTo>
                  <a:pt x="3135" y="2086"/>
                </a:lnTo>
                <a:lnTo>
                  <a:pt x="3141" y="2114"/>
                </a:lnTo>
                <a:lnTo>
                  <a:pt x="3148" y="2142"/>
                </a:lnTo>
                <a:lnTo>
                  <a:pt x="3156" y="2168"/>
                </a:lnTo>
                <a:lnTo>
                  <a:pt x="3165" y="2193"/>
                </a:lnTo>
                <a:lnTo>
                  <a:pt x="3176" y="2218"/>
                </a:lnTo>
                <a:lnTo>
                  <a:pt x="3187" y="2241"/>
                </a:lnTo>
                <a:lnTo>
                  <a:pt x="3199" y="2262"/>
                </a:lnTo>
                <a:lnTo>
                  <a:pt x="3212" y="2284"/>
                </a:lnTo>
                <a:lnTo>
                  <a:pt x="3226" y="2303"/>
                </a:lnTo>
                <a:lnTo>
                  <a:pt x="3242" y="2322"/>
                </a:lnTo>
                <a:lnTo>
                  <a:pt x="3258" y="2339"/>
                </a:lnTo>
                <a:lnTo>
                  <a:pt x="3276" y="2357"/>
                </a:lnTo>
                <a:lnTo>
                  <a:pt x="3294" y="2372"/>
                </a:lnTo>
                <a:lnTo>
                  <a:pt x="3314" y="2386"/>
                </a:lnTo>
                <a:lnTo>
                  <a:pt x="3335" y="2399"/>
                </a:lnTo>
                <a:lnTo>
                  <a:pt x="3356" y="2412"/>
                </a:lnTo>
                <a:lnTo>
                  <a:pt x="3380" y="2423"/>
                </a:lnTo>
                <a:lnTo>
                  <a:pt x="3404" y="2434"/>
                </a:lnTo>
                <a:lnTo>
                  <a:pt x="3429" y="2443"/>
                </a:lnTo>
                <a:lnTo>
                  <a:pt x="3455" y="2450"/>
                </a:lnTo>
                <a:lnTo>
                  <a:pt x="3482" y="2457"/>
                </a:lnTo>
                <a:lnTo>
                  <a:pt x="3510" y="2463"/>
                </a:lnTo>
                <a:lnTo>
                  <a:pt x="3539" y="2468"/>
                </a:lnTo>
                <a:lnTo>
                  <a:pt x="3570" y="2472"/>
                </a:lnTo>
                <a:lnTo>
                  <a:pt x="3601" y="2474"/>
                </a:lnTo>
                <a:lnTo>
                  <a:pt x="3634" y="2476"/>
                </a:lnTo>
                <a:lnTo>
                  <a:pt x="3667" y="2476"/>
                </a:lnTo>
                <a:lnTo>
                  <a:pt x="3701" y="2476"/>
                </a:lnTo>
                <a:lnTo>
                  <a:pt x="3732" y="2474"/>
                </a:lnTo>
                <a:lnTo>
                  <a:pt x="3764" y="2472"/>
                </a:lnTo>
                <a:lnTo>
                  <a:pt x="3793" y="2468"/>
                </a:lnTo>
                <a:lnTo>
                  <a:pt x="3822" y="2463"/>
                </a:lnTo>
                <a:lnTo>
                  <a:pt x="3850" y="2457"/>
                </a:lnTo>
                <a:lnTo>
                  <a:pt x="3877" y="2450"/>
                </a:lnTo>
                <a:lnTo>
                  <a:pt x="3902" y="2443"/>
                </a:lnTo>
                <a:lnTo>
                  <a:pt x="3926" y="2434"/>
                </a:lnTo>
                <a:lnTo>
                  <a:pt x="3951" y="2423"/>
                </a:lnTo>
                <a:lnTo>
                  <a:pt x="3973" y="2412"/>
                </a:lnTo>
                <a:lnTo>
                  <a:pt x="3994" y="2399"/>
                </a:lnTo>
                <a:lnTo>
                  <a:pt x="4015" y="2386"/>
                </a:lnTo>
                <a:lnTo>
                  <a:pt x="4034" y="2372"/>
                </a:lnTo>
                <a:lnTo>
                  <a:pt x="4052" y="2357"/>
                </a:lnTo>
                <a:lnTo>
                  <a:pt x="4070" y="2339"/>
                </a:lnTo>
                <a:lnTo>
                  <a:pt x="4086" y="2322"/>
                </a:lnTo>
                <a:lnTo>
                  <a:pt x="4101" y="2303"/>
                </a:lnTo>
                <a:lnTo>
                  <a:pt x="4114" y="2284"/>
                </a:lnTo>
                <a:lnTo>
                  <a:pt x="4128" y="2262"/>
                </a:lnTo>
                <a:lnTo>
                  <a:pt x="4140" y="2241"/>
                </a:lnTo>
                <a:lnTo>
                  <a:pt x="4151" y="2218"/>
                </a:lnTo>
                <a:lnTo>
                  <a:pt x="4160" y="2193"/>
                </a:lnTo>
                <a:lnTo>
                  <a:pt x="4169" y="2168"/>
                </a:lnTo>
                <a:lnTo>
                  <a:pt x="4177" y="2142"/>
                </a:lnTo>
                <a:lnTo>
                  <a:pt x="4183" y="2114"/>
                </a:lnTo>
                <a:lnTo>
                  <a:pt x="4189" y="2086"/>
                </a:lnTo>
                <a:lnTo>
                  <a:pt x="4195" y="2057"/>
                </a:lnTo>
                <a:lnTo>
                  <a:pt x="4198" y="2026"/>
                </a:lnTo>
                <a:lnTo>
                  <a:pt x="4201" y="1994"/>
                </a:lnTo>
                <a:lnTo>
                  <a:pt x="4202" y="1961"/>
                </a:lnTo>
                <a:lnTo>
                  <a:pt x="4203" y="1927"/>
                </a:lnTo>
                <a:close/>
                <a:moveTo>
                  <a:pt x="3501" y="637"/>
                </a:moveTo>
                <a:lnTo>
                  <a:pt x="3501" y="243"/>
                </a:lnTo>
                <a:lnTo>
                  <a:pt x="2042" y="243"/>
                </a:lnTo>
                <a:lnTo>
                  <a:pt x="2042" y="637"/>
                </a:lnTo>
                <a:lnTo>
                  <a:pt x="3501" y="637"/>
                </a:lnTo>
                <a:close/>
                <a:moveTo>
                  <a:pt x="5662" y="2492"/>
                </a:moveTo>
                <a:lnTo>
                  <a:pt x="5662" y="1414"/>
                </a:lnTo>
                <a:lnTo>
                  <a:pt x="4779" y="1414"/>
                </a:lnTo>
                <a:lnTo>
                  <a:pt x="4779" y="2492"/>
                </a:lnTo>
                <a:lnTo>
                  <a:pt x="5662" y="2492"/>
                </a:lnTo>
                <a:close/>
                <a:moveTo>
                  <a:pt x="5147" y="606"/>
                </a:moveTo>
                <a:lnTo>
                  <a:pt x="5147" y="243"/>
                </a:lnTo>
                <a:lnTo>
                  <a:pt x="4068" y="243"/>
                </a:lnTo>
                <a:lnTo>
                  <a:pt x="4068" y="606"/>
                </a:lnTo>
                <a:lnTo>
                  <a:pt x="5147" y="606"/>
                </a:lnTo>
                <a:close/>
                <a:moveTo>
                  <a:pt x="7610" y="2492"/>
                </a:moveTo>
                <a:lnTo>
                  <a:pt x="7610" y="1855"/>
                </a:lnTo>
                <a:lnTo>
                  <a:pt x="7049" y="1290"/>
                </a:lnTo>
                <a:lnTo>
                  <a:pt x="6530" y="1855"/>
                </a:lnTo>
                <a:lnTo>
                  <a:pt x="6530" y="2492"/>
                </a:lnTo>
                <a:lnTo>
                  <a:pt x="7610" y="2492"/>
                </a:lnTo>
                <a:close/>
                <a:moveTo>
                  <a:pt x="6197" y="606"/>
                </a:moveTo>
                <a:lnTo>
                  <a:pt x="6197" y="290"/>
                </a:lnTo>
                <a:lnTo>
                  <a:pt x="5709" y="290"/>
                </a:lnTo>
                <a:lnTo>
                  <a:pt x="5709" y="606"/>
                </a:lnTo>
                <a:lnTo>
                  <a:pt x="6197" y="606"/>
                </a:lnTo>
                <a:close/>
                <a:moveTo>
                  <a:pt x="15859" y="9305"/>
                </a:moveTo>
                <a:lnTo>
                  <a:pt x="15330" y="9305"/>
                </a:lnTo>
                <a:lnTo>
                  <a:pt x="15600" y="9698"/>
                </a:lnTo>
                <a:lnTo>
                  <a:pt x="15859" y="9305"/>
                </a:lnTo>
                <a:close/>
                <a:moveTo>
                  <a:pt x="9683" y="2368"/>
                </a:moveTo>
                <a:lnTo>
                  <a:pt x="9314" y="2108"/>
                </a:lnTo>
                <a:lnTo>
                  <a:pt x="9314" y="1990"/>
                </a:lnTo>
                <a:lnTo>
                  <a:pt x="9314" y="1956"/>
                </a:lnTo>
                <a:lnTo>
                  <a:pt x="9312" y="1924"/>
                </a:lnTo>
                <a:lnTo>
                  <a:pt x="9309" y="1893"/>
                </a:lnTo>
                <a:lnTo>
                  <a:pt x="9305" y="1862"/>
                </a:lnTo>
                <a:lnTo>
                  <a:pt x="9301" y="1833"/>
                </a:lnTo>
                <a:lnTo>
                  <a:pt x="9295" y="1804"/>
                </a:lnTo>
                <a:lnTo>
                  <a:pt x="9288" y="1777"/>
                </a:lnTo>
                <a:lnTo>
                  <a:pt x="9281" y="1751"/>
                </a:lnTo>
                <a:lnTo>
                  <a:pt x="9272" y="1725"/>
                </a:lnTo>
                <a:lnTo>
                  <a:pt x="9262" y="1701"/>
                </a:lnTo>
                <a:lnTo>
                  <a:pt x="9252" y="1679"/>
                </a:lnTo>
                <a:lnTo>
                  <a:pt x="9239" y="1656"/>
                </a:lnTo>
                <a:lnTo>
                  <a:pt x="9226" y="1635"/>
                </a:lnTo>
                <a:lnTo>
                  <a:pt x="9213" y="1615"/>
                </a:lnTo>
                <a:lnTo>
                  <a:pt x="9198" y="1597"/>
                </a:lnTo>
                <a:lnTo>
                  <a:pt x="9181" y="1578"/>
                </a:lnTo>
                <a:lnTo>
                  <a:pt x="9164" y="1562"/>
                </a:lnTo>
                <a:lnTo>
                  <a:pt x="9146" y="1546"/>
                </a:lnTo>
                <a:lnTo>
                  <a:pt x="9128" y="1532"/>
                </a:lnTo>
                <a:lnTo>
                  <a:pt x="9107" y="1519"/>
                </a:lnTo>
                <a:lnTo>
                  <a:pt x="9086" y="1506"/>
                </a:lnTo>
                <a:lnTo>
                  <a:pt x="9064" y="1494"/>
                </a:lnTo>
                <a:lnTo>
                  <a:pt x="9040" y="1484"/>
                </a:lnTo>
                <a:lnTo>
                  <a:pt x="9016" y="1475"/>
                </a:lnTo>
                <a:lnTo>
                  <a:pt x="8990" y="1467"/>
                </a:lnTo>
                <a:lnTo>
                  <a:pt x="8964" y="1460"/>
                </a:lnTo>
                <a:lnTo>
                  <a:pt x="8937" y="1454"/>
                </a:lnTo>
                <a:lnTo>
                  <a:pt x="8908" y="1449"/>
                </a:lnTo>
                <a:lnTo>
                  <a:pt x="8879" y="1445"/>
                </a:lnTo>
                <a:lnTo>
                  <a:pt x="8848" y="1443"/>
                </a:lnTo>
                <a:lnTo>
                  <a:pt x="8817" y="1441"/>
                </a:lnTo>
                <a:lnTo>
                  <a:pt x="8784" y="1441"/>
                </a:lnTo>
                <a:lnTo>
                  <a:pt x="8751" y="1441"/>
                </a:lnTo>
                <a:lnTo>
                  <a:pt x="8718" y="1443"/>
                </a:lnTo>
                <a:lnTo>
                  <a:pt x="8687" y="1445"/>
                </a:lnTo>
                <a:lnTo>
                  <a:pt x="8656" y="1449"/>
                </a:lnTo>
                <a:lnTo>
                  <a:pt x="8627" y="1454"/>
                </a:lnTo>
                <a:lnTo>
                  <a:pt x="8598" y="1460"/>
                </a:lnTo>
                <a:lnTo>
                  <a:pt x="8571" y="1467"/>
                </a:lnTo>
                <a:lnTo>
                  <a:pt x="8545" y="1475"/>
                </a:lnTo>
                <a:lnTo>
                  <a:pt x="8519" y="1484"/>
                </a:lnTo>
                <a:lnTo>
                  <a:pt x="8496" y="1494"/>
                </a:lnTo>
                <a:lnTo>
                  <a:pt x="8472" y="1506"/>
                </a:lnTo>
                <a:lnTo>
                  <a:pt x="8450" y="1519"/>
                </a:lnTo>
                <a:lnTo>
                  <a:pt x="8429" y="1532"/>
                </a:lnTo>
                <a:lnTo>
                  <a:pt x="8409" y="1546"/>
                </a:lnTo>
                <a:lnTo>
                  <a:pt x="8390" y="1562"/>
                </a:lnTo>
                <a:lnTo>
                  <a:pt x="8373" y="1578"/>
                </a:lnTo>
                <a:lnTo>
                  <a:pt x="8356" y="1597"/>
                </a:lnTo>
                <a:lnTo>
                  <a:pt x="8340" y="1615"/>
                </a:lnTo>
                <a:lnTo>
                  <a:pt x="8325" y="1635"/>
                </a:lnTo>
                <a:lnTo>
                  <a:pt x="8312" y="1656"/>
                </a:lnTo>
                <a:lnTo>
                  <a:pt x="8300" y="1679"/>
                </a:lnTo>
                <a:lnTo>
                  <a:pt x="8288" y="1701"/>
                </a:lnTo>
                <a:lnTo>
                  <a:pt x="8277" y="1725"/>
                </a:lnTo>
                <a:lnTo>
                  <a:pt x="8268" y="1751"/>
                </a:lnTo>
                <a:lnTo>
                  <a:pt x="8260" y="1777"/>
                </a:lnTo>
                <a:lnTo>
                  <a:pt x="8253" y="1804"/>
                </a:lnTo>
                <a:lnTo>
                  <a:pt x="8247" y="1833"/>
                </a:lnTo>
                <a:lnTo>
                  <a:pt x="8242" y="1862"/>
                </a:lnTo>
                <a:lnTo>
                  <a:pt x="8239" y="1893"/>
                </a:lnTo>
                <a:lnTo>
                  <a:pt x="8236" y="1924"/>
                </a:lnTo>
                <a:lnTo>
                  <a:pt x="8234" y="1956"/>
                </a:lnTo>
                <a:lnTo>
                  <a:pt x="8234" y="1990"/>
                </a:lnTo>
                <a:lnTo>
                  <a:pt x="8234" y="2023"/>
                </a:lnTo>
                <a:lnTo>
                  <a:pt x="8236" y="2056"/>
                </a:lnTo>
                <a:lnTo>
                  <a:pt x="8239" y="2087"/>
                </a:lnTo>
                <a:lnTo>
                  <a:pt x="8242" y="2116"/>
                </a:lnTo>
                <a:lnTo>
                  <a:pt x="8247" y="2146"/>
                </a:lnTo>
                <a:lnTo>
                  <a:pt x="8253" y="2174"/>
                </a:lnTo>
                <a:lnTo>
                  <a:pt x="8260" y="2202"/>
                </a:lnTo>
                <a:lnTo>
                  <a:pt x="8268" y="2227"/>
                </a:lnTo>
                <a:lnTo>
                  <a:pt x="8277" y="2252"/>
                </a:lnTo>
                <a:lnTo>
                  <a:pt x="8288" y="2277"/>
                </a:lnTo>
                <a:lnTo>
                  <a:pt x="8300" y="2299"/>
                </a:lnTo>
                <a:lnTo>
                  <a:pt x="8312" y="2321"/>
                </a:lnTo>
                <a:lnTo>
                  <a:pt x="8325" y="2341"/>
                </a:lnTo>
                <a:lnTo>
                  <a:pt x="8340" y="2362"/>
                </a:lnTo>
                <a:lnTo>
                  <a:pt x="8356" y="2380"/>
                </a:lnTo>
                <a:lnTo>
                  <a:pt x="8373" y="2397"/>
                </a:lnTo>
                <a:lnTo>
                  <a:pt x="8390" y="2413"/>
                </a:lnTo>
                <a:lnTo>
                  <a:pt x="8409" y="2430"/>
                </a:lnTo>
                <a:lnTo>
                  <a:pt x="8429" y="2444"/>
                </a:lnTo>
                <a:lnTo>
                  <a:pt x="8450" y="2457"/>
                </a:lnTo>
                <a:lnTo>
                  <a:pt x="8472" y="2469"/>
                </a:lnTo>
                <a:lnTo>
                  <a:pt x="8496" y="2480"/>
                </a:lnTo>
                <a:lnTo>
                  <a:pt x="8519" y="2490"/>
                </a:lnTo>
                <a:lnTo>
                  <a:pt x="8545" y="2499"/>
                </a:lnTo>
                <a:lnTo>
                  <a:pt x="8571" y="2508"/>
                </a:lnTo>
                <a:lnTo>
                  <a:pt x="8598" y="2515"/>
                </a:lnTo>
                <a:lnTo>
                  <a:pt x="8627" y="2520"/>
                </a:lnTo>
                <a:lnTo>
                  <a:pt x="8656" y="2525"/>
                </a:lnTo>
                <a:lnTo>
                  <a:pt x="8687" y="2529"/>
                </a:lnTo>
                <a:lnTo>
                  <a:pt x="8718" y="2531"/>
                </a:lnTo>
                <a:lnTo>
                  <a:pt x="8751" y="2533"/>
                </a:lnTo>
                <a:lnTo>
                  <a:pt x="8784" y="2534"/>
                </a:lnTo>
                <a:lnTo>
                  <a:pt x="8809" y="2533"/>
                </a:lnTo>
                <a:lnTo>
                  <a:pt x="8832" y="2532"/>
                </a:lnTo>
                <a:lnTo>
                  <a:pt x="8856" y="2529"/>
                </a:lnTo>
                <a:lnTo>
                  <a:pt x="8880" y="2526"/>
                </a:lnTo>
                <a:lnTo>
                  <a:pt x="8902" y="2521"/>
                </a:lnTo>
                <a:lnTo>
                  <a:pt x="8925" y="2516"/>
                </a:lnTo>
                <a:lnTo>
                  <a:pt x="8948" y="2509"/>
                </a:lnTo>
                <a:lnTo>
                  <a:pt x="8970" y="2501"/>
                </a:lnTo>
                <a:lnTo>
                  <a:pt x="8992" y="2492"/>
                </a:lnTo>
                <a:lnTo>
                  <a:pt x="9013" y="2482"/>
                </a:lnTo>
                <a:lnTo>
                  <a:pt x="9034" y="2471"/>
                </a:lnTo>
                <a:lnTo>
                  <a:pt x="9054" y="2459"/>
                </a:lnTo>
                <a:lnTo>
                  <a:pt x="9075" y="2446"/>
                </a:lnTo>
                <a:lnTo>
                  <a:pt x="9094" y="2432"/>
                </a:lnTo>
                <a:lnTo>
                  <a:pt x="9113" y="2415"/>
                </a:lnTo>
                <a:lnTo>
                  <a:pt x="9132" y="2399"/>
                </a:lnTo>
                <a:lnTo>
                  <a:pt x="9485" y="2611"/>
                </a:lnTo>
                <a:lnTo>
                  <a:pt x="9683" y="2368"/>
                </a:lnTo>
                <a:close/>
                <a:moveTo>
                  <a:pt x="11402" y="2414"/>
                </a:moveTo>
                <a:lnTo>
                  <a:pt x="11402" y="1564"/>
                </a:lnTo>
                <a:lnTo>
                  <a:pt x="10228" y="1564"/>
                </a:lnTo>
                <a:lnTo>
                  <a:pt x="10228" y="2414"/>
                </a:lnTo>
                <a:lnTo>
                  <a:pt x="11402" y="2414"/>
                </a:lnTo>
                <a:close/>
                <a:moveTo>
                  <a:pt x="15969" y="7072"/>
                </a:moveTo>
                <a:lnTo>
                  <a:pt x="15969" y="5751"/>
                </a:lnTo>
                <a:lnTo>
                  <a:pt x="15330" y="5751"/>
                </a:lnTo>
                <a:lnTo>
                  <a:pt x="15330" y="7072"/>
                </a:lnTo>
                <a:lnTo>
                  <a:pt x="15969" y="7072"/>
                </a:lnTo>
                <a:close/>
                <a:moveTo>
                  <a:pt x="15890" y="5222"/>
                </a:moveTo>
                <a:lnTo>
                  <a:pt x="15615" y="4812"/>
                </a:lnTo>
                <a:lnTo>
                  <a:pt x="15345" y="5222"/>
                </a:lnTo>
                <a:lnTo>
                  <a:pt x="15890" y="5222"/>
                </a:lnTo>
                <a:close/>
                <a:moveTo>
                  <a:pt x="13241" y="2414"/>
                </a:moveTo>
                <a:lnTo>
                  <a:pt x="12680" y="1534"/>
                </a:lnTo>
                <a:lnTo>
                  <a:pt x="12114" y="2414"/>
                </a:lnTo>
                <a:lnTo>
                  <a:pt x="13241" y="2414"/>
                </a:lnTo>
                <a:close/>
                <a:moveTo>
                  <a:pt x="15693" y="1990"/>
                </a:moveTo>
                <a:lnTo>
                  <a:pt x="15694" y="1966"/>
                </a:lnTo>
                <a:lnTo>
                  <a:pt x="15694" y="1940"/>
                </a:lnTo>
                <a:lnTo>
                  <a:pt x="15693" y="1916"/>
                </a:lnTo>
                <a:lnTo>
                  <a:pt x="15691" y="1892"/>
                </a:lnTo>
                <a:lnTo>
                  <a:pt x="15687" y="1867"/>
                </a:lnTo>
                <a:lnTo>
                  <a:pt x="15683" y="1842"/>
                </a:lnTo>
                <a:lnTo>
                  <a:pt x="15677" y="1818"/>
                </a:lnTo>
                <a:lnTo>
                  <a:pt x="15670" y="1792"/>
                </a:lnTo>
                <a:lnTo>
                  <a:pt x="15661" y="1768"/>
                </a:lnTo>
                <a:lnTo>
                  <a:pt x="15652" y="1743"/>
                </a:lnTo>
                <a:lnTo>
                  <a:pt x="15640" y="1718"/>
                </a:lnTo>
                <a:lnTo>
                  <a:pt x="15628" y="1694"/>
                </a:lnTo>
                <a:lnTo>
                  <a:pt x="15615" y="1669"/>
                </a:lnTo>
                <a:lnTo>
                  <a:pt x="15601" y="1644"/>
                </a:lnTo>
                <a:lnTo>
                  <a:pt x="15586" y="1620"/>
                </a:lnTo>
                <a:lnTo>
                  <a:pt x="15568" y="1596"/>
                </a:lnTo>
                <a:lnTo>
                  <a:pt x="15575" y="1576"/>
                </a:lnTo>
                <a:lnTo>
                  <a:pt x="15581" y="1556"/>
                </a:lnTo>
                <a:lnTo>
                  <a:pt x="15588" y="1536"/>
                </a:lnTo>
                <a:lnTo>
                  <a:pt x="15592" y="1515"/>
                </a:lnTo>
                <a:lnTo>
                  <a:pt x="15595" y="1493"/>
                </a:lnTo>
                <a:lnTo>
                  <a:pt x="15598" y="1472"/>
                </a:lnTo>
                <a:lnTo>
                  <a:pt x="15599" y="1451"/>
                </a:lnTo>
                <a:lnTo>
                  <a:pt x="15600" y="1430"/>
                </a:lnTo>
                <a:lnTo>
                  <a:pt x="15599" y="1414"/>
                </a:lnTo>
                <a:lnTo>
                  <a:pt x="15598" y="1399"/>
                </a:lnTo>
                <a:lnTo>
                  <a:pt x="15595" y="1384"/>
                </a:lnTo>
                <a:lnTo>
                  <a:pt x="15592" y="1369"/>
                </a:lnTo>
                <a:lnTo>
                  <a:pt x="15588" y="1355"/>
                </a:lnTo>
                <a:lnTo>
                  <a:pt x="15581" y="1341"/>
                </a:lnTo>
                <a:lnTo>
                  <a:pt x="15575" y="1328"/>
                </a:lnTo>
                <a:lnTo>
                  <a:pt x="15568" y="1316"/>
                </a:lnTo>
                <a:lnTo>
                  <a:pt x="15565" y="1309"/>
                </a:lnTo>
                <a:lnTo>
                  <a:pt x="15561" y="1303"/>
                </a:lnTo>
                <a:lnTo>
                  <a:pt x="15557" y="1297"/>
                </a:lnTo>
                <a:lnTo>
                  <a:pt x="15553" y="1292"/>
                </a:lnTo>
                <a:lnTo>
                  <a:pt x="15548" y="1287"/>
                </a:lnTo>
                <a:lnTo>
                  <a:pt x="15542" y="1282"/>
                </a:lnTo>
                <a:lnTo>
                  <a:pt x="15537" y="1278"/>
                </a:lnTo>
                <a:lnTo>
                  <a:pt x="15530" y="1274"/>
                </a:lnTo>
                <a:lnTo>
                  <a:pt x="15524" y="1270"/>
                </a:lnTo>
                <a:lnTo>
                  <a:pt x="15516" y="1267"/>
                </a:lnTo>
                <a:lnTo>
                  <a:pt x="15508" y="1264"/>
                </a:lnTo>
                <a:lnTo>
                  <a:pt x="15500" y="1262"/>
                </a:lnTo>
                <a:lnTo>
                  <a:pt x="15483" y="1260"/>
                </a:lnTo>
                <a:lnTo>
                  <a:pt x="15465" y="1259"/>
                </a:lnTo>
                <a:lnTo>
                  <a:pt x="15452" y="1259"/>
                </a:lnTo>
                <a:lnTo>
                  <a:pt x="15440" y="1260"/>
                </a:lnTo>
                <a:lnTo>
                  <a:pt x="15427" y="1261"/>
                </a:lnTo>
                <a:lnTo>
                  <a:pt x="15414" y="1263"/>
                </a:lnTo>
                <a:lnTo>
                  <a:pt x="15385" y="1269"/>
                </a:lnTo>
                <a:lnTo>
                  <a:pt x="15354" y="1279"/>
                </a:lnTo>
                <a:lnTo>
                  <a:pt x="15320" y="1290"/>
                </a:lnTo>
                <a:lnTo>
                  <a:pt x="15285" y="1303"/>
                </a:lnTo>
                <a:lnTo>
                  <a:pt x="15246" y="1318"/>
                </a:lnTo>
                <a:lnTo>
                  <a:pt x="15205" y="1336"/>
                </a:lnTo>
                <a:lnTo>
                  <a:pt x="15008" y="1306"/>
                </a:lnTo>
                <a:lnTo>
                  <a:pt x="14961" y="1306"/>
                </a:lnTo>
                <a:lnTo>
                  <a:pt x="14915" y="1309"/>
                </a:lnTo>
                <a:lnTo>
                  <a:pt x="14871" y="1312"/>
                </a:lnTo>
                <a:lnTo>
                  <a:pt x="14830" y="1318"/>
                </a:lnTo>
                <a:lnTo>
                  <a:pt x="14789" y="1325"/>
                </a:lnTo>
                <a:lnTo>
                  <a:pt x="14752" y="1333"/>
                </a:lnTo>
                <a:lnTo>
                  <a:pt x="14714" y="1343"/>
                </a:lnTo>
                <a:lnTo>
                  <a:pt x="14679" y="1355"/>
                </a:lnTo>
                <a:lnTo>
                  <a:pt x="14646" y="1368"/>
                </a:lnTo>
                <a:lnTo>
                  <a:pt x="14613" y="1383"/>
                </a:lnTo>
                <a:lnTo>
                  <a:pt x="14584" y="1399"/>
                </a:lnTo>
                <a:lnTo>
                  <a:pt x="14555" y="1416"/>
                </a:lnTo>
                <a:lnTo>
                  <a:pt x="14528" y="1436"/>
                </a:lnTo>
                <a:lnTo>
                  <a:pt x="14504" y="1457"/>
                </a:lnTo>
                <a:lnTo>
                  <a:pt x="14479" y="1479"/>
                </a:lnTo>
                <a:lnTo>
                  <a:pt x="14458" y="1504"/>
                </a:lnTo>
                <a:lnTo>
                  <a:pt x="14438" y="1529"/>
                </a:lnTo>
                <a:lnTo>
                  <a:pt x="14419" y="1555"/>
                </a:lnTo>
                <a:lnTo>
                  <a:pt x="14403" y="1584"/>
                </a:lnTo>
                <a:lnTo>
                  <a:pt x="14388" y="1614"/>
                </a:lnTo>
                <a:lnTo>
                  <a:pt x="14375" y="1645"/>
                </a:lnTo>
                <a:lnTo>
                  <a:pt x="14362" y="1679"/>
                </a:lnTo>
                <a:lnTo>
                  <a:pt x="14352" y="1713"/>
                </a:lnTo>
                <a:lnTo>
                  <a:pt x="14344" y="1750"/>
                </a:lnTo>
                <a:lnTo>
                  <a:pt x="14337" y="1787"/>
                </a:lnTo>
                <a:lnTo>
                  <a:pt x="14332" y="1826"/>
                </a:lnTo>
                <a:lnTo>
                  <a:pt x="14329" y="1867"/>
                </a:lnTo>
                <a:lnTo>
                  <a:pt x="14327" y="1909"/>
                </a:lnTo>
                <a:lnTo>
                  <a:pt x="14327" y="1952"/>
                </a:lnTo>
                <a:lnTo>
                  <a:pt x="14329" y="1998"/>
                </a:lnTo>
                <a:lnTo>
                  <a:pt x="14332" y="2045"/>
                </a:lnTo>
                <a:lnTo>
                  <a:pt x="14337" y="2093"/>
                </a:lnTo>
                <a:lnTo>
                  <a:pt x="14318" y="2124"/>
                </a:lnTo>
                <a:lnTo>
                  <a:pt x="14298" y="2154"/>
                </a:lnTo>
                <a:lnTo>
                  <a:pt x="14281" y="2182"/>
                </a:lnTo>
                <a:lnTo>
                  <a:pt x="14265" y="2211"/>
                </a:lnTo>
                <a:lnTo>
                  <a:pt x="14251" y="2238"/>
                </a:lnTo>
                <a:lnTo>
                  <a:pt x="14236" y="2264"/>
                </a:lnTo>
                <a:lnTo>
                  <a:pt x="14224" y="2291"/>
                </a:lnTo>
                <a:lnTo>
                  <a:pt x="14213" y="2316"/>
                </a:lnTo>
                <a:lnTo>
                  <a:pt x="14203" y="2340"/>
                </a:lnTo>
                <a:lnTo>
                  <a:pt x="14195" y="2364"/>
                </a:lnTo>
                <a:lnTo>
                  <a:pt x="14188" y="2387"/>
                </a:lnTo>
                <a:lnTo>
                  <a:pt x="14182" y="2409"/>
                </a:lnTo>
                <a:lnTo>
                  <a:pt x="14177" y="2431"/>
                </a:lnTo>
                <a:lnTo>
                  <a:pt x="14173" y="2452"/>
                </a:lnTo>
                <a:lnTo>
                  <a:pt x="14171" y="2472"/>
                </a:lnTo>
                <a:lnTo>
                  <a:pt x="14171" y="2492"/>
                </a:lnTo>
                <a:lnTo>
                  <a:pt x="14171" y="2508"/>
                </a:lnTo>
                <a:lnTo>
                  <a:pt x="14173" y="2523"/>
                </a:lnTo>
                <a:lnTo>
                  <a:pt x="14177" y="2537"/>
                </a:lnTo>
                <a:lnTo>
                  <a:pt x="14181" y="2550"/>
                </a:lnTo>
                <a:lnTo>
                  <a:pt x="14186" y="2562"/>
                </a:lnTo>
                <a:lnTo>
                  <a:pt x="14193" y="2573"/>
                </a:lnTo>
                <a:lnTo>
                  <a:pt x="14200" y="2584"/>
                </a:lnTo>
                <a:lnTo>
                  <a:pt x="14209" y="2593"/>
                </a:lnTo>
                <a:lnTo>
                  <a:pt x="14219" y="2601"/>
                </a:lnTo>
                <a:lnTo>
                  <a:pt x="14230" y="2607"/>
                </a:lnTo>
                <a:lnTo>
                  <a:pt x="14243" y="2613"/>
                </a:lnTo>
                <a:lnTo>
                  <a:pt x="14257" y="2618"/>
                </a:lnTo>
                <a:lnTo>
                  <a:pt x="14271" y="2622"/>
                </a:lnTo>
                <a:lnTo>
                  <a:pt x="14287" y="2624"/>
                </a:lnTo>
                <a:lnTo>
                  <a:pt x="14304" y="2626"/>
                </a:lnTo>
                <a:lnTo>
                  <a:pt x="14322" y="2627"/>
                </a:lnTo>
                <a:lnTo>
                  <a:pt x="14335" y="2626"/>
                </a:lnTo>
                <a:lnTo>
                  <a:pt x="14350" y="2625"/>
                </a:lnTo>
                <a:lnTo>
                  <a:pt x="14364" y="2623"/>
                </a:lnTo>
                <a:lnTo>
                  <a:pt x="14380" y="2621"/>
                </a:lnTo>
                <a:lnTo>
                  <a:pt x="14396" y="2618"/>
                </a:lnTo>
                <a:lnTo>
                  <a:pt x="14412" y="2614"/>
                </a:lnTo>
                <a:lnTo>
                  <a:pt x="14429" y="2609"/>
                </a:lnTo>
                <a:lnTo>
                  <a:pt x="14448" y="2604"/>
                </a:lnTo>
                <a:lnTo>
                  <a:pt x="14485" y="2591"/>
                </a:lnTo>
                <a:lnTo>
                  <a:pt x="14525" y="2574"/>
                </a:lnTo>
                <a:lnTo>
                  <a:pt x="14568" y="2555"/>
                </a:lnTo>
                <a:lnTo>
                  <a:pt x="14612" y="2534"/>
                </a:lnTo>
                <a:lnTo>
                  <a:pt x="14635" y="2550"/>
                </a:lnTo>
                <a:lnTo>
                  <a:pt x="14658" y="2566"/>
                </a:lnTo>
                <a:lnTo>
                  <a:pt x="14681" y="2580"/>
                </a:lnTo>
                <a:lnTo>
                  <a:pt x="14705" y="2595"/>
                </a:lnTo>
                <a:lnTo>
                  <a:pt x="14729" y="2607"/>
                </a:lnTo>
                <a:lnTo>
                  <a:pt x="14753" y="2619"/>
                </a:lnTo>
                <a:lnTo>
                  <a:pt x="14777" y="2629"/>
                </a:lnTo>
                <a:lnTo>
                  <a:pt x="14802" y="2638"/>
                </a:lnTo>
                <a:lnTo>
                  <a:pt x="14827" y="2646"/>
                </a:lnTo>
                <a:lnTo>
                  <a:pt x="14852" y="2653"/>
                </a:lnTo>
                <a:lnTo>
                  <a:pt x="14877" y="2660"/>
                </a:lnTo>
                <a:lnTo>
                  <a:pt x="14903" y="2665"/>
                </a:lnTo>
                <a:lnTo>
                  <a:pt x="14929" y="2669"/>
                </a:lnTo>
                <a:lnTo>
                  <a:pt x="14955" y="2671"/>
                </a:lnTo>
                <a:lnTo>
                  <a:pt x="14981" y="2673"/>
                </a:lnTo>
                <a:lnTo>
                  <a:pt x="15008" y="2674"/>
                </a:lnTo>
                <a:lnTo>
                  <a:pt x="15039" y="2673"/>
                </a:lnTo>
                <a:lnTo>
                  <a:pt x="15069" y="2672"/>
                </a:lnTo>
                <a:lnTo>
                  <a:pt x="15099" y="2669"/>
                </a:lnTo>
                <a:lnTo>
                  <a:pt x="15128" y="2666"/>
                </a:lnTo>
                <a:lnTo>
                  <a:pt x="15157" y="2662"/>
                </a:lnTo>
                <a:lnTo>
                  <a:pt x="15184" y="2655"/>
                </a:lnTo>
                <a:lnTo>
                  <a:pt x="15212" y="2649"/>
                </a:lnTo>
                <a:lnTo>
                  <a:pt x="15238" y="2642"/>
                </a:lnTo>
                <a:lnTo>
                  <a:pt x="15264" y="2634"/>
                </a:lnTo>
                <a:lnTo>
                  <a:pt x="15289" y="2625"/>
                </a:lnTo>
                <a:lnTo>
                  <a:pt x="15313" y="2615"/>
                </a:lnTo>
                <a:lnTo>
                  <a:pt x="15337" y="2604"/>
                </a:lnTo>
                <a:lnTo>
                  <a:pt x="15360" y="2592"/>
                </a:lnTo>
                <a:lnTo>
                  <a:pt x="15382" y="2578"/>
                </a:lnTo>
                <a:lnTo>
                  <a:pt x="15404" y="2565"/>
                </a:lnTo>
                <a:lnTo>
                  <a:pt x="15424" y="2550"/>
                </a:lnTo>
                <a:lnTo>
                  <a:pt x="15444" y="2535"/>
                </a:lnTo>
                <a:lnTo>
                  <a:pt x="15464" y="2518"/>
                </a:lnTo>
                <a:lnTo>
                  <a:pt x="15482" y="2500"/>
                </a:lnTo>
                <a:lnTo>
                  <a:pt x="15500" y="2481"/>
                </a:lnTo>
                <a:lnTo>
                  <a:pt x="15517" y="2462"/>
                </a:lnTo>
                <a:lnTo>
                  <a:pt x="15535" y="2442"/>
                </a:lnTo>
                <a:lnTo>
                  <a:pt x="15550" y="2420"/>
                </a:lnTo>
                <a:lnTo>
                  <a:pt x="15565" y="2398"/>
                </a:lnTo>
                <a:lnTo>
                  <a:pt x="15579" y="2375"/>
                </a:lnTo>
                <a:lnTo>
                  <a:pt x="15594" y="2351"/>
                </a:lnTo>
                <a:lnTo>
                  <a:pt x="15607" y="2325"/>
                </a:lnTo>
                <a:lnTo>
                  <a:pt x="15619" y="2300"/>
                </a:lnTo>
                <a:lnTo>
                  <a:pt x="15631" y="2272"/>
                </a:lnTo>
                <a:lnTo>
                  <a:pt x="15642" y="2245"/>
                </a:lnTo>
                <a:lnTo>
                  <a:pt x="15653" y="2216"/>
                </a:lnTo>
                <a:lnTo>
                  <a:pt x="15662" y="2186"/>
                </a:lnTo>
                <a:lnTo>
                  <a:pt x="15251" y="2186"/>
                </a:lnTo>
                <a:lnTo>
                  <a:pt x="15238" y="2206"/>
                </a:lnTo>
                <a:lnTo>
                  <a:pt x="15224" y="2225"/>
                </a:lnTo>
                <a:lnTo>
                  <a:pt x="15210" y="2242"/>
                </a:lnTo>
                <a:lnTo>
                  <a:pt x="15195" y="2258"/>
                </a:lnTo>
                <a:lnTo>
                  <a:pt x="15181" y="2272"/>
                </a:lnTo>
                <a:lnTo>
                  <a:pt x="15167" y="2287"/>
                </a:lnTo>
                <a:lnTo>
                  <a:pt x="15152" y="2299"/>
                </a:lnTo>
                <a:lnTo>
                  <a:pt x="15138" y="2310"/>
                </a:lnTo>
                <a:lnTo>
                  <a:pt x="15122" y="2320"/>
                </a:lnTo>
                <a:lnTo>
                  <a:pt x="15106" y="2328"/>
                </a:lnTo>
                <a:lnTo>
                  <a:pt x="15091" y="2335"/>
                </a:lnTo>
                <a:lnTo>
                  <a:pt x="15075" y="2341"/>
                </a:lnTo>
                <a:lnTo>
                  <a:pt x="15058" y="2346"/>
                </a:lnTo>
                <a:lnTo>
                  <a:pt x="15042" y="2349"/>
                </a:lnTo>
                <a:lnTo>
                  <a:pt x="15025" y="2352"/>
                </a:lnTo>
                <a:lnTo>
                  <a:pt x="15008" y="2353"/>
                </a:lnTo>
                <a:lnTo>
                  <a:pt x="14980" y="2352"/>
                </a:lnTo>
                <a:lnTo>
                  <a:pt x="14955" y="2348"/>
                </a:lnTo>
                <a:lnTo>
                  <a:pt x="14943" y="2346"/>
                </a:lnTo>
                <a:lnTo>
                  <a:pt x="14930" y="2343"/>
                </a:lnTo>
                <a:lnTo>
                  <a:pt x="14919" y="2340"/>
                </a:lnTo>
                <a:lnTo>
                  <a:pt x="14908" y="2337"/>
                </a:lnTo>
                <a:lnTo>
                  <a:pt x="14898" y="2333"/>
                </a:lnTo>
                <a:lnTo>
                  <a:pt x="14888" y="2329"/>
                </a:lnTo>
                <a:lnTo>
                  <a:pt x="14877" y="2324"/>
                </a:lnTo>
                <a:lnTo>
                  <a:pt x="14868" y="2319"/>
                </a:lnTo>
                <a:lnTo>
                  <a:pt x="14860" y="2313"/>
                </a:lnTo>
                <a:lnTo>
                  <a:pt x="14852" y="2307"/>
                </a:lnTo>
                <a:lnTo>
                  <a:pt x="14844" y="2300"/>
                </a:lnTo>
                <a:lnTo>
                  <a:pt x="14837" y="2293"/>
                </a:lnTo>
                <a:lnTo>
                  <a:pt x="14830" y="2285"/>
                </a:lnTo>
                <a:lnTo>
                  <a:pt x="14823" y="2277"/>
                </a:lnTo>
                <a:lnTo>
                  <a:pt x="14817" y="2267"/>
                </a:lnTo>
                <a:lnTo>
                  <a:pt x="14811" y="2258"/>
                </a:lnTo>
                <a:lnTo>
                  <a:pt x="14806" y="2249"/>
                </a:lnTo>
                <a:lnTo>
                  <a:pt x="14801" y="2238"/>
                </a:lnTo>
                <a:lnTo>
                  <a:pt x="14797" y="2228"/>
                </a:lnTo>
                <a:lnTo>
                  <a:pt x="14793" y="2217"/>
                </a:lnTo>
                <a:lnTo>
                  <a:pt x="14790" y="2205"/>
                </a:lnTo>
                <a:lnTo>
                  <a:pt x="14787" y="2192"/>
                </a:lnTo>
                <a:lnTo>
                  <a:pt x="14784" y="2180"/>
                </a:lnTo>
                <a:lnTo>
                  <a:pt x="14782" y="2167"/>
                </a:lnTo>
                <a:lnTo>
                  <a:pt x="14780" y="2139"/>
                </a:lnTo>
                <a:lnTo>
                  <a:pt x="14779" y="2108"/>
                </a:lnTo>
                <a:lnTo>
                  <a:pt x="15677" y="2093"/>
                </a:lnTo>
                <a:lnTo>
                  <a:pt x="15693" y="1990"/>
                </a:lnTo>
                <a:close/>
                <a:moveTo>
                  <a:pt x="14290" y="730"/>
                </a:moveTo>
                <a:lnTo>
                  <a:pt x="14290" y="197"/>
                </a:lnTo>
                <a:lnTo>
                  <a:pt x="13610" y="197"/>
                </a:lnTo>
                <a:lnTo>
                  <a:pt x="13610" y="730"/>
                </a:lnTo>
                <a:lnTo>
                  <a:pt x="14290" y="730"/>
                </a:lnTo>
                <a:close/>
                <a:moveTo>
                  <a:pt x="15054" y="730"/>
                </a:moveTo>
                <a:lnTo>
                  <a:pt x="15054" y="197"/>
                </a:lnTo>
                <a:lnTo>
                  <a:pt x="14369" y="197"/>
                </a:lnTo>
                <a:lnTo>
                  <a:pt x="14369" y="730"/>
                </a:lnTo>
                <a:lnTo>
                  <a:pt x="15054" y="730"/>
                </a:lnTo>
                <a:close/>
                <a:moveTo>
                  <a:pt x="15812" y="730"/>
                </a:moveTo>
                <a:lnTo>
                  <a:pt x="15812" y="197"/>
                </a:lnTo>
                <a:lnTo>
                  <a:pt x="15126" y="197"/>
                </a:lnTo>
                <a:lnTo>
                  <a:pt x="15126" y="730"/>
                </a:lnTo>
                <a:lnTo>
                  <a:pt x="15812" y="730"/>
                </a:lnTo>
                <a:close/>
                <a:moveTo>
                  <a:pt x="15054" y="10247"/>
                </a:moveTo>
                <a:lnTo>
                  <a:pt x="213" y="10247"/>
                </a:lnTo>
                <a:lnTo>
                  <a:pt x="213" y="4263"/>
                </a:lnTo>
                <a:lnTo>
                  <a:pt x="15054" y="4263"/>
                </a:lnTo>
                <a:lnTo>
                  <a:pt x="15054" y="10247"/>
                </a:lnTo>
                <a:close/>
                <a:moveTo>
                  <a:pt x="13683" y="2932"/>
                </a:moveTo>
                <a:lnTo>
                  <a:pt x="197" y="2932"/>
                </a:lnTo>
                <a:lnTo>
                  <a:pt x="197" y="1047"/>
                </a:lnTo>
                <a:lnTo>
                  <a:pt x="13683" y="1047"/>
                </a:lnTo>
                <a:lnTo>
                  <a:pt x="13683" y="2932"/>
                </a:lnTo>
                <a:close/>
                <a:moveTo>
                  <a:pt x="15937" y="3979"/>
                </a:moveTo>
                <a:lnTo>
                  <a:pt x="1678" y="3979"/>
                </a:lnTo>
                <a:lnTo>
                  <a:pt x="1678" y="3130"/>
                </a:lnTo>
                <a:lnTo>
                  <a:pt x="15937" y="3130"/>
                </a:lnTo>
                <a:lnTo>
                  <a:pt x="15937" y="3979"/>
                </a:lnTo>
                <a:close/>
                <a:moveTo>
                  <a:pt x="16010" y="880"/>
                </a:moveTo>
                <a:lnTo>
                  <a:pt x="93" y="880"/>
                </a:lnTo>
                <a:lnTo>
                  <a:pt x="93" y="125"/>
                </a:lnTo>
                <a:lnTo>
                  <a:pt x="16010" y="125"/>
                </a:lnTo>
                <a:lnTo>
                  <a:pt x="16010" y="880"/>
                </a:lnTo>
                <a:close/>
                <a:moveTo>
                  <a:pt x="16057" y="9807"/>
                </a:moveTo>
                <a:lnTo>
                  <a:pt x="15251" y="9807"/>
                </a:lnTo>
                <a:lnTo>
                  <a:pt x="15251" y="4663"/>
                </a:lnTo>
                <a:lnTo>
                  <a:pt x="16057" y="4663"/>
                </a:lnTo>
                <a:lnTo>
                  <a:pt x="16057" y="9807"/>
                </a:lnTo>
                <a:close/>
                <a:moveTo>
                  <a:pt x="16072" y="2942"/>
                </a:moveTo>
                <a:lnTo>
                  <a:pt x="13927" y="2942"/>
                </a:lnTo>
                <a:lnTo>
                  <a:pt x="13927" y="1047"/>
                </a:lnTo>
                <a:lnTo>
                  <a:pt x="16072" y="1047"/>
                </a:lnTo>
                <a:lnTo>
                  <a:pt x="16072" y="2942"/>
                </a:lnTo>
                <a:close/>
                <a:moveTo>
                  <a:pt x="16254" y="11097"/>
                </a:moveTo>
                <a:lnTo>
                  <a:pt x="16254" y="0"/>
                </a:lnTo>
                <a:lnTo>
                  <a:pt x="0" y="0"/>
                </a:lnTo>
                <a:lnTo>
                  <a:pt x="0" y="11082"/>
                </a:lnTo>
                <a:lnTo>
                  <a:pt x="16254" y="11097"/>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87" name="Rectangle 86">
            <a:extLst>
              <a:ext uri="{FF2B5EF4-FFF2-40B4-BE49-F238E27FC236}">
                <a16:creationId xmlns:a16="http://schemas.microsoft.com/office/drawing/2014/main" id="{A5589456-3FB2-4ACF-A7FB-B72F044E1B1C}"/>
              </a:ext>
            </a:extLst>
          </p:cNvPr>
          <p:cNvSpPr/>
          <p:nvPr/>
        </p:nvSpPr>
        <p:spPr>
          <a:xfrm>
            <a:off x="1523997" y="1307143"/>
            <a:ext cx="1854523" cy="1465999"/>
          </a:xfrm>
          <a:prstGeom prst="rect">
            <a:avLst/>
          </a:prstGeom>
          <a:solidFill>
            <a:srgbClr val="5B9BD5"/>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Analytics on GST</a:t>
            </a:r>
          </a:p>
        </p:txBody>
      </p:sp>
      <p:sp>
        <p:nvSpPr>
          <p:cNvPr id="88" name="Rectangle 87">
            <a:extLst>
              <a:ext uri="{FF2B5EF4-FFF2-40B4-BE49-F238E27FC236}">
                <a16:creationId xmlns:a16="http://schemas.microsoft.com/office/drawing/2014/main" id="{2817B19E-96AC-4B91-B1DB-B10A391E6BE2}"/>
              </a:ext>
            </a:extLst>
          </p:cNvPr>
          <p:cNvSpPr/>
          <p:nvPr/>
        </p:nvSpPr>
        <p:spPr>
          <a:xfrm>
            <a:off x="8150776" y="3115825"/>
            <a:ext cx="1755223" cy="1472660"/>
          </a:xfrm>
          <a:prstGeom prst="rect">
            <a:avLst/>
          </a:prstGeom>
          <a:solidFill>
            <a:srgbClr val="E6AF00"/>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Enhanced Self Service BI</a:t>
            </a:r>
          </a:p>
        </p:txBody>
      </p:sp>
      <p:sp>
        <p:nvSpPr>
          <p:cNvPr id="89" name="Rectangle 88">
            <a:extLst>
              <a:ext uri="{FF2B5EF4-FFF2-40B4-BE49-F238E27FC236}">
                <a16:creationId xmlns:a16="http://schemas.microsoft.com/office/drawing/2014/main" id="{E4B85643-4AB7-4523-989F-7B5060B79F83}"/>
              </a:ext>
            </a:extLst>
          </p:cNvPr>
          <p:cNvSpPr/>
          <p:nvPr/>
        </p:nvSpPr>
        <p:spPr>
          <a:xfrm>
            <a:off x="8168504" y="1299148"/>
            <a:ext cx="1737266" cy="1474176"/>
          </a:xfrm>
          <a:prstGeom prst="rect">
            <a:avLst/>
          </a:prstGeom>
          <a:solidFill>
            <a:schemeClr val="accent6">
              <a:lumMod val="75000"/>
            </a:schemeClr>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Predictive &amp; Fraud Analytics</a:t>
            </a:r>
          </a:p>
        </p:txBody>
      </p:sp>
      <p:sp>
        <p:nvSpPr>
          <p:cNvPr id="90" name="Rectangle 89">
            <a:extLst>
              <a:ext uri="{FF2B5EF4-FFF2-40B4-BE49-F238E27FC236}">
                <a16:creationId xmlns:a16="http://schemas.microsoft.com/office/drawing/2014/main" id="{AE968EC8-5CD3-4D55-ABD8-ACD6ECE1C871}"/>
              </a:ext>
            </a:extLst>
          </p:cNvPr>
          <p:cNvSpPr/>
          <p:nvPr/>
        </p:nvSpPr>
        <p:spPr>
          <a:xfrm>
            <a:off x="3810335" y="1300538"/>
            <a:ext cx="1790672" cy="1472604"/>
          </a:xfrm>
          <a:prstGeom prst="rect">
            <a:avLst/>
          </a:prstGeom>
          <a:solidFill>
            <a:srgbClr val="E6AF00"/>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State of Art Data Visualization</a:t>
            </a:r>
          </a:p>
        </p:txBody>
      </p:sp>
      <p:sp>
        <p:nvSpPr>
          <p:cNvPr id="91" name="Rectangle 90">
            <a:extLst>
              <a:ext uri="{FF2B5EF4-FFF2-40B4-BE49-F238E27FC236}">
                <a16:creationId xmlns:a16="http://schemas.microsoft.com/office/drawing/2014/main" id="{F5ECB123-F5F4-452A-BE81-9FB0C715D259}"/>
              </a:ext>
            </a:extLst>
          </p:cNvPr>
          <p:cNvSpPr/>
          <p:nvPr/>
        </p:nvSpPr>
        <p:spPr>
          <a:xfrm>
            <a:off x="3733800" y="3114494"/>
            <a:ext cx="1797215" cy="1473991"/>
          </a:xfrm>
          <a:prstGeom prst="rect">
            <a:avLst/>
          </a:prstGeom>
          <a:solidFill>
            <a:schemeClr val="accent6">
              <a:lumMod val="75000"/>
            </a:schemeClr>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Data Science Lab</a:t>
            </a:r>
          </a:p>
        </p:txBody>
      </p:sp>
      <p:sp>
        <p:nvSpPr>
          <p:cNvPr id="92" name="Rectangle 91">
            <a:extLst>
              <a:ext uri="{FF2B5EF4-FFF2-40B4-BE49-F238E27FC236}">
                <a16:creationId xmlns:a16="http://schemas.microsoft.com/office/drawing/2014/main" id="{BD7E2119-02F5-4525-889D-9846F0BDCA8A}"/>
              </a:ext>
            </a:extLst>
          </p:cNvPr>
          <p:cNvSpPr/>
          <p:nvPr/>
        </p:nvSpPr>
        <p:spPr>
          <a:xfrm>
            <a:off x="5969655" y="3112726"/>
            <a:ext cx="1812473" cy="1475760"/>
          </a:xfrm>
          <a:prstGeom prst="rect">
            <a:avLst/>
          </a:prstGeom>
          <a:solidFill>
            <a:srgbClr val="A32020"/>
          </a:solidFill>
          <a:ln w="3175" cap="flat" cmpd="sng" algn="ctr">
            <a:solidFill>
              <a:srgbClr val="FFB600">
                <a:lumMod val="75000"/>
              </a:srgbClr>
            </a:solid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Access on Mobile Devices</a:t>
            </a:r>
          </a:p>
        </p:txBody>
      </p:sp>
      <p:grpSp>
        <p:nvGrpSpPr>
          <p:cNvPr id="93" name="Group 47">
            <a:extLst>
              <a:ext uri="{FF2B5EF4-FFF2-40B4-BE49-F238E27FC236}">
                <a16:creationId xmlns:a16="http://schemas.microsoft.com/office/drawing/2014/main" id="{393F5A1B-9617-4579-97B8-7C01A9FE5CAF}"/>
              </a:ext>
            </a:extLst>
          </p:cNvPr>
          <p:cNvGrpSpPr>
            <a:grpSpLocks/>
          </p:cNvGrpSpPr>
          <p:nvPr/>
        </p:nvGrpSpPr>
        <p:grpSpPr bwMode="auto">
          <a:xfrm>
            <a:off x="1995693" y="1548969"/>
            <a:ext cx="911137" cy="474802"/>
            <a:chOff x="-1813876" y="1986330"/>
            <a:chExt cx="763657" cy="631315"/>
          </a:xfrm>
        </p:grpSpPr>
        <p:sp>
          <p:nvSpPr>
            <p:cNvPr id="157" name="Freeform 30">
              <a:extLst>
                <a:ext uri="{FF2B5EF4-FFF2-40B4-BE49-F238E27FC236}">
                  <a16:creationId xmlns:a16="http://schemas.microsoft.com/office/drawing/2014/main" id="{0785A992-466C-40B4-A0EF-DFEA4B55B379}"/>
                </a:ext>
              </a:extLst>
            </p:cNvPr>
            <p:cNvSpPr>
              <a:spLocks/>
            </p:cNvSpPr>
            <p:nvPr/>
          </p:nvSpPr>
          <p:spPr bwMode="auto">
            <a:xfrm>
              <a:off x="-1310948" y="2383822"/>
              <a:ext cx="27445" cy="230702"/>
            </a:xfrm>
            <a:custGeom>
              <a:avLst/>
              <a:gdLst>
                <a:gd name="T0" fmla="*/ 2147483647 w 17"/>
                <a:gd name="T1" fmla="*/ 0 h 125"/>
                <a:gd name="T2" fmla="*/ 0 w 17"/>
                <a:gd name="T3" fmla="*/ 2147483647 h 125"/>
                <a:gd name="T4" fmla="*/ 0 w 17"/>
                <a:gd name="T5" fmla="*/ 2147483647 h 125"/>
                <a:gd name="T6" fmla="*/ 2147483647 w 17"/>
                <a:gd name="T7" fmla="*/ 2147483647 h 125"/>
                <a:gd name="T8" fmla="*/ 2147483647 w 17"/>
                <a:gd name="T9" fmla="*/ 2147483647 h 125"/>
                <a:gd name="T10" fmla="*/ 2147483647 w 17"/>
                <a:gd name="T11" fmla="*/ 0 h 125"/>
                <a:gd name="T12" fmla="*/ 0 60000 65536"/>
                <a:gd name="T13" fmla="*/ 0 60000 65536"/>
                <a:gd name="T14" fmla="*/ 0 60000 65536"/>
                <a:gd name="T15" fmla="*/ 0 60000 65536"/>
                <a:gd name="T16" fmla="*/ 0 60000 65536"/>
                <a:gd name="T17" fmla="*/ 0 60000 65536"/>
                <a:gd name="T18" fmla="*/ 0 w 17"/>
                <a:gd name="T19" fmla="*/ 0 h 125"/>
                <a:gd name="T20" fmla="*/ 17 w 17"/>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 h="125">
                  <a:moveTo>
                    <a:pt x="9" y="0"/>
                  </a:moveTo>
                  <a:cubicBezTo>
                    <a:pt x="4" y="0"/>
                    <a:pt x="0" y="4"/>
                    <a:pt x="0" y="8"/>
                  </a:cubicBezTo>
                  <a:cubicBezTo>
                    <a:pt x="0" y="125"/>
                    <a:pt x="0" y="125"/>
                    <a:pt x="0" y="125"/>
                  </a:cubicBezTo>
                  <a:cubicBezTo>
                    <a:pt x="17" y="125"/>
                    <a:pt x="17" y="125"/>
                    <a:pt x="17" y="125"/>
                  </a:cubicBezTo>
                  <a:cubicBezTo>
                    <a:pt x="17" y="8"/>
                    <a:pt x="17" y="8"/>
                    <a:pt x="17" y="8"/>
                  </a:cubicBezTo>
                  <a:cubicBezTo>
                    <a:pt x="17" y="4"/>
                    <a:pt x="14" y="0"/>
                    <a:pt x="9"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8" name="Freeform 31">
              <a:extLst>
                <a:ext uri="{FF2B5EF4-FFF2-40B4-BE49-F238E27FC236}">
                  <a16:creationId xmlns:a16="http://schemas.microsoft.com/office/drawing/2014/main" id="{8E55E478-905D-4643-AA87-E1166C906CEF}"/>
                </a:ext>
              </a:extLst>
            </p:cNvPr>
            <p:cNvSpPr>
              <a:spLocks/>
            </p:cNvSpPr>
            <p:nvPr/>
          </p:nvSpPr>
          <p:spPr bwMode="auto">
            <a:xfrm>
              <a:off x="-1146964" y="2203782"/>
              <a:ext cx="27445" cy="410744"/>
            </a:xfrm>
            <a:custGeom>
              <a:avLst/>
              <a:gdLst>
                <a:gd name="T0" fmla="*/ 2147483647 w 17"/>
                <a:gd name="T1" fmla="*/ 0 h 223"/>
                <a:gd name="T2" fmla="*/ 0 w 17"/>
                <a:gd name="T3" fmla="*/ 2147483647 h 223"/>
                <a:gd name="T4" fmla="*/ 0 w 17"/>
                <a:gd name="T5" fmla="*/ 2147483647 h 223"/>
                <a:gd name="T6" fmla="*/ 2147483647 w 17"/>
                <a:gd name="T7" fmla="*/ 2147483647 h 223"/>
                <a:gd name="T8" fmla="*/ 2147483647 w 17"/>
                <a:gd name="T9" fmla="*/ 2147483647 h 223"/>
                <a:gd name="T10" fmla="*/ 2147483647 w 17"/>
                <a:gd name="T11" fmla="*/ 0 h 223"/>
                <a:gd name="T12" fmla="*/ 0 60000 65536"/>
                <a:gd name="T13" fmla="*/ 0 60000 65536"/>
                <a:gd name="T14" fmla="*/ 0 60000 65536"/>
                <a:gd name="T15" fmla="*/ 0 60000 65536"/>
                <a:gd name="T16" fmla="*/ 0 60000 65536"/>
                <a:gd name="T17" fmla="*/ 0 60000 65536"/>
                <a:gd name="T18" fmla="*/ 0 w 17"/>
                <a:gd name="T19" fmla="*/ 0 h 223"/>
                <a:gd name="T20" fmla="*/ 17 w 17"/>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17" h="223">
                  <a:moveTo>
                    <a:pt x="8" y="0"/>
                  </a:moveTo>
                  <a:cubicBezTo>
                    <a:pt x="3" y="0"/>
                    <a:pt x="0" y="4"/>
                    <a:pt x="0" y="9"/>
                  </a:cubicBezTo>
                  <a:cubicBezTo>
                    <a:pt x="0" y="223"/>
                    <a:pt x="0" y="223"/>
                    <a:pt x="0" y="223"/>
                  </a:cubicBezTo>
                  <a:cubicBezTo>
                    <a:pt x="17" y="223"/>
                    <a:pt x="17" y="223"/>
                    <a:pt x="17" y="223"/>
                  </a:cubicBezTo>
                  <a:cubicBezTo>
                    <a:pt x="17" y="9"/>
                    <a:pt x="17" y="9"/>
                    <a:pt x="17" y="9"/>
                  </a:cubicBezTo>
                  <a:cubicBezTo>
                    <a:pt x="17" y="4"/>
                    <a:pt x="13" y="0"/>
                    <a:pt x="8"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9" name="Freeform 32">
              <a:extLst>
                <a:ext uri="{FF2B5EF4-FFF2-40B4-BE49-F238E27FC236}">
                  <a16:creationId xmlns:a16="http://schemas.microsoft.com/office/drawing/2014/main" id="{DC8ABFA0-8832-4569-87AB-9E2D3694722A}"/>
                </a:ext>
              </a:extLst>
            </p:cNvPr>
            <p:cNvSpPr>
              <a:spLocks/>
            </p:cNvSpPr>
            <p:nvPr/>
          </p:nvSpPr>
          <p:spPr bwMode="auto">
            <a:xfrm>
              <a:off x="-1813876" y="1986330"/>
              <a:ext cx="763657" cy="628196"/>
            </a:xfrm>
            <a:custGeom>
              <a:avLst/>
              <a:gdLst>
                <a:gd name="T0" fmla="*/ 2147483647 w 471"/>
                <a:gd name="T1" fmla="*/ 2147483647 h 341"/>
                <a:gd name="T2" fmla="*/ 2147483647 w 471"/>
                <a:gd name="T3" fmla="*/ 2147483647 h 341"/>
                <a:gd name="T4" fmla="*/ 2147483647 w 471"/>
                <a:gd name="T5" fmla="*/ 2147483647 h 341"/>
                <a:gd name="T6" fmla="*/ 2147483647 w 471"/>
                <a:gd name="T7" fmla="*/ 2147483647 h 341"/>
                <a:gd name="T8" fmla="*/ 2147483647 w 471"/>
                <a:gd name="T9" fmla="*/ 2147483647 h 341"/>
                <a:gd name="T10" fmla="*/ 2147483647 w 471"/>
                <a:gd name="T11" fmla="*/ 2147483647 h 341"/>
                <a:gd name="T12" fmla="*/ 2147483647 w 471"/>
                <a:gd name="T13" fmla="*/ 2147483647 h 341"/>
                <a:gd name="T14" fmla="*/ 2147483647 w 471"/>
                <a:gd name="T15" fmla="*/ 2147483647 h 341"/>
                <a:gd name="T16" fmla="*/ 0 w 471"/>
                <a:gd name="T17" fmla="*/ 2147483647 h 341"/>
                <a:gd name="T18" fmla="*/ 0 w 471"/>
                <a:gd name="T19" fmla="*/ 2147483647 h 341"/>
                <a:gd name="T20" fmla="*/ 2147483647 w 471"/>
                <a:gd name="T21" fmla="*/ 2147483647 h 341"/>
                <a:gd name="T22" fmla="*/ 2147483647 w 471"/>
                <a:gd name="T23" fmla="*/ 2147483647 h 341"/>
                <a:gd name="T24" fmla="*/ 2147483647 w 471"/>
                <a:gd name="T25" fmla="*/ 2147483647 h 341"/>
                <a:gd name="T26" fmla="*/ 2147483647 w 471"/>
                <a:gd name="T27" fmla="*/ 2147483647 h 341"/>
                <a:gd name="T28" fmla="*/ 2147483647 w 471"/>
                <a:gd name="T29" fmla="*/ 2147483647 h 341"/>
                <a:gd name="T30" fmla="*/ 2147483647 w 471"/>
                <a:gd name="T31" fmla="*/ 2147483647 h 341"/>
                <a:gd name="T32" fmla="*/ 2147483647 w 471"/>
                <a:gd name="T33" fmla="*/ 2147483647 h 341"/>
                <a:gd name="T34" fmla="*/ 2147483647 w 471"/>
                <a:gd name="T35" fmla="*/ 2147483647 h 341"/>
                <a:gd name="T36" fmla="*/ 2147483647 w 471"/>
                <a:gd name="T37" fmla="*/ 2147483647 h 341"/>
                <a:gd name="T38" fmla="*/ 2147483647 w 471"/>
                <a:gd name="T39" fmla="*/ 2147483647 h 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341"/>
                <a:gd name="T62" fmla="*/ 471 w 471"/>
                <a:gd name="T63" fmla="*/ 341 h 3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341">
                  <a:moveTo>
                    <a:pt x="462" y="2"/>
                  </a:moveTo>
                  <a:cubicBezTo>
                    <a:pt x="373" y="26"/>
                    <a:pt x="373" y="26"/>
                    <a:pt x="373" y="26"/>
                  </a:cubicBezTo>
                  <a:cubicBezTo>
                    <a:pt x="367" y="27"/>
                    <a:pt x="366" y="32"/>
                    <a:pt x="370" y="36"/>
                  </a:cubicBezTo>
                  <a:cubicBezTo>
                    <a:pt x="388" y="53"/>
                    <a:pt x="388" y="53"/>
                    <a:pt x="388" y="53"/>
                  </a:cubicBezTo>
                  <a:cubicBezTo>
                    <a:pt x="355" y="86"/>
                    <a:pt x="288" y="153"/>
                    <a:pt x="262" y="179"/>
                  </a:cubicBezTo>
                  <a:cubicBezTo>
                    <a:pt x="254" y="158"/>
                    <a:pt x="246" y="137"/>
                    <a:pt x="246" y="137"/>
                  </a:cubicBezTo>
                  <a:cubicBezTo>
                    <a:pt x="243" y="130"/>
                    <a:pt x="237" y="125"/>
                    <a:pt x="230" y="124"/>
                  </a:cubicBezTo>
                  <a:cubicBezTo>
                    <a:pt x="223" y="122"/>
                    <a:pt x="216" y="125"/>
                    <a:pt x="211" y="130"/>
                  </a:cubicBezTo>
                  <a:cubicBezTo>
                    <a:pt x="0" y="340"/>
                    <a:pt x="0" y="340"/>
                    <a:pt x="0" y="340"/>
                  </a:cubicBezTo>
                  <a:cubicBezTo>
                    <a:pt x="0" y="340"/>
                    <a:pt x="0" y="341"/>
                    <a:pt x="0" y="341"/>
                  </a:cubicBezTo>
                  <a:cubicBezTo>
                    <a:pt x="60" y="341"/>
                    <a:pt x="60" y="341"/>
                    <a:pt x="60" y="341"/>
                  </a:cubicBezTo>
                  <a:cubicBezTo>
                    <a:pt x="106" y="295"/>
                    <a:pt x="192" y="209"/>
                    <a:pt x="218" y="183"/>
                  </a:cubicBezTo>
                  <a:cubicBezTo>
                    <a:pt x="226" y="203"/>
                    <a:pt x="235" y="225"/>
                    <a:pt x="235" y="225"/>
                  </a:cubicBezTo>
                  <a:cubicBezTo>
                    <a:pt x="237" y="231"/>
                    <a:pt x="243" y="236"/>
                    <a:pt x="250" y="238"/>
                  </a:cubicBezTo>
                  <a:cubicBezTo>
                    <a:pt x="257" y="239"/>
                    <a:pt x="264" y="237"/>
                    <a:pt x="270" y="232"/>
                  </a:cubicBezTo>
                  <a:cubicBezTo>
                    <a:pt x="418" y="84"/>
                    <a:pt x="418" y="84"/>
                    <a:pt x="418" y="84"/>
                  </a:cubicBezTo>
                  <a:cubicBezTo>
                    <a:pt x="435" y="101"/>
                    <a:pt x="435" y="101"/>
                    <a:pt x="435" y="101"/>
                  </a:cubicBezTo>
                  <a:cubicBezTo>
                    <a:pt x="439" y="105"/>
                    <a:pt x="444" y="104"/>
                    <a:pt x="445" y="98"/>
                  </a:cubicBezTo>
                  <a:cubicBezTo>
                    <a:pt x="469" y="9"/>
                    <a:pt x="469" y="9"/>
                    <a:pt x="469" y="9"/>
                  </a:cubicBezTo>
                  <a:cubicBezTo>
                    <a:pt x="471" y="4"/>
                    <a:pt x="467" y="0"/>
                    <a:pt x="462" y="2"/>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0" name="Freeform 33">
              <a:extLst>
                <a:ext uri="{FF2B5EF4-FFF2-40B4-BE49-F238E27FC236}">
                  <a16:creationId xmlns:a16="http://schemas.microsoft.com/office/drawing/2014/main" id="{B16BF509-DBC6-47A0-8FC0-457462072F08}"/>
                </a:ext>
              </a:extLst>
            </p:cNvPr>
            <p:cNvSpPr>
              <a:spLocks/>
            </p:cNvSpPr>
            <p:nvPr/>
          </p:nvSpPr>
          <p:spPr bwMode="auto">
            <a:xfrm>
              <a:off x="-1229984" y="2290295"/>
              <a:ext cx="27445" cy="324230"/>
            </a:xfrm>
            <a:custGeom>
              <a:avLst/>
              <a:gdLst>
                <a:gd name="T0" fmla="*/ 2147483647 w 17"/>
                <a:gd name="T1" fmla="*/ 0 h 176"/>
                <a:gd name="T2" fmla="*/ 0 w 17"/>
                <a:gd name="T3" fmla="*/ 2147483647 h 176"/>
                <a:gd name="T4" fmla="*/ 0 w 17"/>
                <a:gd name="T5" fmla="*/ 2147483647 h 176"/>
                <a:gd name="T6" fmla="*/ 2147483647 w 17"/>
                <a:gd name="T7" fmla="*/ 2147483647 h 176"/>
                <a:gd name="T8" fmla="*/ 2147483647 w 17"/>
                <a:gd name="T9" fmla="*/ 2147483647 h 176"/>
                <a:gd name="T10" fmla="*/ 2147483647 w 17"/>
                <a:gd name="T11" fmla="*/ 0 h 176"/>
                <a:gd name="T12" fmla="*/ 0 60000 65536"/>
                <a:gd name="T13" fmla="*/ 0 60000 65536"/>
                <a:gd name="T14" fmla="*/ 0 60000 65536"/>
                <a:gd name="T15" fmla="*/ 0 60000 65536"/>
                <a:gd name="T16" fmla="*/ 0 60000 65536"/>
                <a:gd name="T17" fmla="*/ 0 60000 65536"/>
                <a:gd name="T18" fmla="*/ 0 w 17"/>
                <a:gd name="T19" fmla="*/ 0 h 176"/>
                <a:gd name="T20" fmla="*/ 17 w 17"/>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7" h="176">
                  <a:moveTo>
                    <a:pt x="9" y="0"/>
                  </a:moveTo>
                  <a:cubicBezTo>
                    <a:pt x="4" y="0"/>
                    <a:pt x="0" y="3"/>
                    <a:pt x="0" y="8"/>
                  </a:cubicBezTo>
                  <a:cubicBezTo>
                    <a:pt x="0" y="176"/>
                    <a:pt x="0" y="176"/>
                    <a:pt x="0" y="176"/>
                  </a:cubicBezTo>
                  <a:cubicBezTo>
                    <a:pt x="17" y="176"/>
                    <a:pt x="17" y="176"/>
                    <a:pt x="17" y="176"/>
                  </a:cubicBezTo>
                  <a:cubicBezTo>
                    <a:pt x="17" y="8"/>
                    <a:pt x="17" y="8"/>
                    <a:pt x="17" y="8"/>
                  </a:cubicBezTo>
                  <a:cubicBezTo>
                    <a:pt x="17" y="3"/>
                    <a:pt x="14" y="0"/>
                    <a:pt x="9"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1" name="Freeform 34">
              <a:extLst>
                <a:ext uri="{FF2B5EF4-FFF2-40B4-BE49-F238E27FC236}">
                  <a16:creationId xmlns:a16="http://schemas.microsoft.com/office/drawing/2014/main" id="{C33F45F3-D900-4D37-B062-8F6F9944437A}"/>
                </a:ext>
              </a:extLst>
            </p:cNvPr>
            <p:cNvSpPr>
              <a:spLocks/>
            </p:cNvSpPr>
            <p:nvPr/>
          </p:nvSpPr>
          <p:spPr bwMode="auto">
            <a:xfrm>
              <a:off x="-1472871" y="2437609"/>
              <a:ext cx="27445" cy="176924"/>
            </a:xfrm>
            <a:custGeom>
              <a:avLst/>
              <a:gdLst>
                <a:gd name="T0" fmla="*/ 2147483647 w 17"/>
                <a:gd name="T1" fmla="*/ 0 h 96"/>
                <a:gd name="T2" fmla="*/ 0 w 17"/>
                <a:gd name="T3" fmla="*/ 2147483647 h 96"/>
                <a:gd name="T4" fmla="*/ 0 w 17"/>
                <a:gd name="T5" fmla="*/ 2147483647 h 96"/>
                <a:gd name="T6" fmla="*/ 2147483647 w 17"/>
                <a:gd name="T7" fmla="*/ 2147483647 h 96"/>
                <a:gd name="T8" fmla="*/ 2147483647 w 17"/>
                <a:gd name="T9" fmla="*/ 2147483647 h 96"/>
                <a:gd name="T10" fmla="*/ 2147483647 w 17"/>
                <a:gd name="T11" fmla="*/ 0 h 96"/>
                <a:gd name="T12" fmla="*/ 0 60000 65536"/>
                <a:gd name="T13" fmla="*/ 0 60000 65536"/>
                <a:gd name="T14" fmla="*/ 0 60000 65536"/>
                <a:gd name="T15" fmla="*/ 0 60000 65536"/>
                <a:gd name="T16" fmla="*/ 0 60000 65536"/>
                <a:gd name="T17" fmla="*/ 0 60000 65536"/>
                <a:gd name="T18" fmla="*/ 0 w 17"/>
                <a:gd name="T19" fmla="*/ 0 h 96"/>
                <a:gd name="T20" fmla="*/ 17 w 17"/>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7" h="96">
                  <a:moveTo>
                    <a:pt x="9" y="0"/>
                  </a:moveTo>
                  <a:cubicBezTo>
                    <a:pt x="4" y="0"/>
                    <a:pt x="0" y="4"/>
                    <a:pt x="0" y="9"/>
                  </a:cubicBezTo>
                  <a:cubicBezTo>
                    <a:pt x="0" y="96"/>
                    <a:pt x="0" y="96"/>
                    <a:pt x="0" y="96"/>
                  </a:cubicBezTo>
                  <a:cubicBezTo>
                    <a:pt x="17" y="96"/>
                    <a:pt x="17" y="96"/>
                    <a:pt x="17" y="96"/>
                  </a:cubicBezTo>
                  <a:cubicBezTo>
                    <a:pt x="17" y="9"/>
                    <a:pt x="17" y="9"/>
                    <a:pt x="17" y="9"/>
                  </a:cubicBezTo>
                  <a:cubicBezTo>
                    <a:pt x="17" y="4"/>
                    <a:pt x="13" y="0"/>
                    <a:pt x="9"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2" name="Freeform 102">
              <a:extLst>
                <a:ext uri="{FF2B5EF4-FFF2-40B4-BE49-F238E27FC236}">
                  <a16:creationId xmlns:a16="http://schemas.microsoft.com/office/drawing/2014/main" id="{D2133728-A48F-47CE-88D7-3F532B817208}"/>
                </a:ext>
              </a:extLst>
            </p:cNvPr>
            <p:cNvSpPr>
              <a:spLocks/>
            </p:cNvSpPr>
            <p:nvPr/>
          </p:nvSpPr>
          <p:spPr bwMode="auto">
            <a:xfrm>
              <a:off x="-1472871" y="2437615"/>
              <a:ext cx="27445" cy="176924"/>
            </a:xfrm>
            <a:custGeom>
              <a:avLst/>
              <a:gdLst>
                <a:gd name="T0" fmla="*/ 2147483647 w 17"/>
                <a:gd name="T1" fmla="*/ 0 h 96"/>
                <a:gd name="T2" fmla="*/ 0 w 17"/>
                <a:gd name="T3" fmla="*/ 2147483647 h 96"/>
                <a:gd name="T4" fmla="*/ 0 w 17"/>
                <a:gd name="T5" fmla="*/ 2147483647 h 96"/>
                <a:gd name="T6" fmla="*/ 2147483647 w 17"/>
                <a:gd name="T7" fmla="*/ 2147483647 h 96"/>
                <a:gd name="T8" fmla="*/ 2147483647 w 17"/>
                <a:gd name="T9" fmla="*/ 2147483647 h 96"/>
                <a:gd name="T10" fmla="*/ 2147483647 w 17"/>
                <a:gd name="T11" fmla="*/ 0 h 96"/>
                <a:gd name="T12" fmla="*/ 0 60000 65536"/>
                <a:gd name="T13" fmla="*/ 0 60000 65536"/>
                <a:gd name="T14" fmla="*/ 0 60000 65536"/>
                <a:gd name="T15" fmla="*/ 0 60000 65536"/>
                <a:gd name="T16" fmla="*/ 0 60000 65536"/>
                <a:gd name="T17" fmla="*/ 0 60000 65536"/>
                <a:gd name="T18" fmla="*/ 0 w 17"/>
                <a:gd name="T19" fmla="*/ 0 h 96"/>
                <a:gd name="T20" fmla="*/ 17 w 17"/>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7" h="96">
                  <a:moveTo>
                    <a:pt x="9" y="0"/>
                  </a:moveTo>
                  <a:cubicBezTo>
                    <a:pt x="4" y="0"/>
                    <a:pt x="0" y="4"/>
                    <a:pt x="0" y="9"/>
                  </a:cubicBezTo>
                  <a:cubicBezTo>
                    <a:pt x="0" y="96"/>
                    <a:pt x="0" y="96"/>
                    <a:pt x="0" y="96"/>
                  </a:cubicBezTo>
                  <a:cubicBezTo>
                    <a:pt x="17" y="96"/>
                    <a:pt x="17" y="96"/>
                    <a:pt x="17" y="96"/>
                  </a:cubicBezTo>
                  <a:cubicBezTo>
                    <a:pt x="17" y="9"/>
                    <a:pt x="17" y="9"/>
                    <a:pt x="17" y="9"/>
                  </a:cubicBezTo>
                  <a:cubicBezTo>
                    <a:pt x="17" y="4"/>
                    <a:pt x="13" y="0"/>
                    <a:pt x="9"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3" name="Freeform 103">
              <a:extLst>
                <a:ext uri="{FF2B5EF4-FFF2-40B4-BE49-F238E27FC236}">
                  <a16:creationId xmlns:a16="http://schemas.microsoft.com/office/drawing/2014/main" id="{2548090E-45B1-4914-B1A9-B043FE71CACD}"/>
                </a:ext>
              </a:extLst>
            </p:cNvPr>
            <p:cNvSpPr>
              <a:spLocks/>
            </p:cNvSpPr>
            <p:nvPr/>
          </p:nvSpPr>
          <p:spPr bwMode="auto">
            <a:xfrm>
              <a:off x="-1635485" y="2566215"/>
              <a:ext cx="27445" cy="48323"/>
            </a:xfrm>
            <a:custGeom>
              <a:avLst/>
              <a:gdLst>
                <a:gd name="T0" fmla="*/ 2147483647 w 17"/>
                <a:gd name="T1" fmla="*/ 0 h 26"/>
                <a:gd name="T2" fmla="*/ 0 w 17"/>
                <a:gd name="T3" fmla="*/ 2147483647 h 26"/>
                <a:gd name="T4" fmla="*/ 0 w 17"/>
                <a:gd name="T5" fmla="*/ 2147483647 h 26"/>
                <a:gd name="T6" fmla="*/ 2147483647 w 17"/>
                <a:gd name="T7" fmla="*/ 2147483647 h 26"/>
                <a:gd name="T8" fmla="*/ 2147483647 w 17"/>
                <a:gd name="T9" fmla="*/ 2147483647 h 26"/>
                <a:gd name="T10" fmla="*/ 2147483647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8" y="0"/>
                  </a:moveTo>
                  <a:cubicBezTo>
                    <a:pt x="4" y="0"/>
                    <a:pt x="0" y="4"/>
                    <a:pt x="0" y="8"/>
                  </a:cubicBezTo>
                  <a:cubicBezTo>
                    <a:pt x="0" y="26"/>
                    <a:pt x="0" y="26"/>
                    <a:pt x="0" y="26"/>
                  </a:cubicBezTo>
                  <a:cubicBezTo>
                    <a:pt x="17" y="26"/>
                    <a:pt x="17" y="26"/>
                    <a:pt x="17" y="26"/>
                  </a:cubicBezTo>
                  <a:cubicBezTo>
                    <a:pt x="17" y="8"/>
                    <a:pt x="17" y="8"/>
                    <a:pt x="17" y="8"/>
                  </a:cubicBezTo>
                  <a:cubicBezTo>
                    <a:pt x="17" y="4"/>
                    <a:pt x="13" y="0"/>
                    <a:pt x="8"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4" name="Freeform 104">
              <a:extLst>
                <a:ext uri="{FF2B5EF4-FFF2-40B4-BE49-F238E27FC236}">
                  <a16:creationId xmlns:a16="http://schemas.microsoft.com/office/drawing/2014/main" id="{E4FF8211-968D-48A2-A741-1F379F07BEA4}"/>
                </a:ext>
              </a:extLst>
            </p:cNvPr>
            <p:cNvSpPr>
              <a:spLocks/>
            </p:cNvSpPr>
            <p:nvPr/>
          </p:nvSpPr>
          <p:spPr bwMode="auto">
            <a:xfrm>
              <a:off x="-1556348" y="2483251"/>
              <a:ext cx="27445" cy="134394"/>
            </a:xfrm>
            <a:custGeom>
              <a:avLst/>
              <a:gdLst>
                <a:gd name="T0" fmla="*/ 2147483647 w 17"/>
                <a:gd name="T1" fmla="*/ 0 h 26"/>
                <a:gd name="T2" fmla="*/ 0 w 17"/>
                <a:gd name="T3" fmla="*/ 2147483647 h 26"/>
                <a:gd name="T4" fmla="*/ 0 w 17"/>
                <a:gd name="T5" fmla="*/ 2147483647 h 26"/>
                <a:gd name="T6" fmla="*/ 2147483647 w 17"/>
                <a:gd name="T7" fmla="*/ 2147483647 h 26"/>
                <a:gd name="T8" fmla="*/ 2147483647 w 17"/>
                <a:gd name="T9" fmla="*/ 2147483647 h 26"/>
                <a:gd name="T10" fmla="*/ 2147483647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8" y="0"/>
                  </a:moveTo>
                  <a:cubicBezTo>
                    <a:pt x="4" y="0"/>
                    <a:pt x="0" y="4"/>
                    <a:pt x="0" y="8"/>
                  </a:cubicBezTo>
                  <a:cubicBezTo>
                    <a:pt x="0" y="26"/>
                    <a:pt x="0" y="26"/>
                    <a:pt x="0" y="26"/>
                  </a:cubicBezTo>
                  <a:cubicBezTo>
                    <a:pt x="17" y="26"/>
                    <a:pt x="17" y="26"/>
                    <a:pt x="17" y="26"/>
                  </a:cubicBezTo>
                  <a:cubicBezTo>
                    <a:pt x="17" y="8"/>
                    <a:pt x="17" y="8"/>
                    <a:pt x="17" y="8"/>
                  </a:cubicBezTo>
                  <a:cubicBezTo>
                    <a:pt x="17" y="4"/>
                    <a:pt x="13" y="0"/>
                    <a:pt x="8"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65" name="Freeform 30">
              <a:extLst>
                <a:ext uri="{FF2B5EF4-FFF2-40B4-BE49-F238E27FC236}">
                  <a16:creationId xmlns:a16="http://schemas.microsoft.com/office/drawing/2014/main" id="{3F86DCE3-A60E-4657-8808-9D806075F567}"/>
                </a:ext>
              </a:extLst>
            </p:cNvPr>
            <p:cNvSpPr>
              <a:spLocks/>
            </p:cNvSpPr>
            <p:nvPr/>
          </p:nvSpPr>
          <p:spPr bwMode="auto">
            <a:xfrm>
              <a:off x="-1398457" y="2447051"/>
              <a:ext cx="27445" cy="156793"/>
            </a:xfrm>
            <a:custGeom>
              <a:avLst/>
              <a:gdLst>
                <a:gd name="T0" fmla="*/ 2147483647 w 17"/>
                <a:gd name="T1" fmla="*/ 0 h 125"/>
                <a:gd name="T2" fmla="*/ 0 w 17"/>
                <a:gd name="T3" fmla="*/ 2147483647 h 125"/>
                <a:gd name="T4" fmla="*/ 0 w 17"/>
                <a:gd name="T5" fmla="*/ 2147483647 h 125"/>
                <a:gd name="T6" fmla="*/ 2147483647 w 17"/>
                <a:gd name="T7" fmla="*/ 2147483647 h 125"/>
                <a:gd name="T8" fmla="*/ 2147483647 w 17"/>
                <a:gd name="T9" fmla="*/ 2147483647 h 125"/>
                <a:gd name="T10" fmla="*/ 2147483647 w 17"/>
                <a:gd name="T11" fmla="*/ 0 h 125"/>
                <a:gd name="T12" fmla="*/ 0 60000 65536"/>
                <a:gd name="T13" fmla="*/ 0 60000 65536"/>
                <a:gd name="T14" fmla="*/ 0 60000 65536"/>
                <a:gd name="T15" fmla="*/ 0 60000 65536"/>
                <a:gd name="T16" fmla="*/ 0 60000 65536"/>
                <a:gd name="T17" fmla="*/ 0 60000 65536"/>
                <a:gd name="T18" fmla="*/ 0 w 17"/>
                <a:gd name="T19" fmla="*/ 0 h 125"/>
                <a:gd name="T20" fmla="*/ 17 w 17"/>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7" h="125">
                  <a:moveTo>
                    <a:pt x="9" y="0"/>
                  </a:moveTo>
                  <a:cubicBezTo>
                    <a:pt x="4" y="0"/>
                    <a:pt x="0" y="4"/>
                    <a:pt x="0" y="8"/>
                  </a:cubicBezTo>
                  <a:cubicBezTo>
                    <a:pt x="0" y="125"/>
                    <a:pt x="0" y="125"/>
                    <a:pt x="0" y="125"/>
                  </a:cubicBezTo>
                  <a:cubicBezTo>
                    <a:pt x="17" y="125"/>
                    <a:pt x="17" y="125"/>
                    <a:pt x="17" y="125"/>
                  </a:cubicBezTo>
                  <a:cubicBezTo>
                    <a:pt x="17" y="8"/>
                    <a:pt x="17" y="8"/>
                    <a:pt x="17" y="8"/>
                  </a:cubicBezTo>
                  <a:cubicBezTo>
                    <a:pt x="17" y="4"/>
                    <a:pt x="14" y="0"/>
                    <a:pt x="9" y="0"/>
                  </a:cubicBezTo>
                  <a:close/>
                </a:path>
              </a:pathLst>
            </a:custGeom>
            <a:solidFill>
              <a:srgbClr val="FFFFFF"/>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94" name="Freeform 2301">
            <a:extLst>
              <a:ext uri="{FF2B5EF4-FFF2-40B4-BE49-F238E27FC236}">
                <a16:creationId xmlns:a16="http://schemas.microsoft.com/office/drawing/2014/main" id="{D8755ED5-6AD1-43E7-AB2B-FEE817FAC6BB}"/>
              </a:ext>
            </a:extLst>
          </p:cNvPr>
          <p:cNvSpPr>
            <a:spLocks noEditPoints="1"/>
          </p:cNvSpPr>
          <p:nvPr/>
        </p:nvSpPr>
        <p:spPr bwMode="auto">
          <a:xfrm>
            <a:off x="8639704" y="1493927"/>
            <a:ext cx="795324" cy="529844"/>
          </a:xfrm>
          <a:custGeom>
            <a:avLst/>
            <a:gdLst/>
            <a:ahLst/>
            <a:cxnLst>
              <a:cxn ang="0">
                <a:pos x="546" y="43"/>
              </a:cxn>
              <a:cxn ang="0">
                <a:pos x="1049" y="546"/>
              </a:cxn>
              <a:cxn ang="0">
                <a:pos x="546" y="1049"/>
              </a:cxn>
              <a:cxn ang="0">
                <a:pos x="43" y="546"/>
              </a:cxn>
              <a:cxn ang="0">
                <a:pos x="546" y="43"/>
              </a:cxn>
              <a:cxn ang="0">
                <a:pos x="546" y="0"/>
              </a:cxn>
              <a:cxn ang="0">
                <a:pos x="0" y="546"/>
              </a:cxn>
              <a:cxn ang="0">
                <a:pos x="546" y="1092"/>
              </a:cxn>
              <a:cxn ang="0">
                <a:pos x="1092" y="546"/>
              </a:cxn>
              <a:cxn ang="0">
                <a:pos x="546" y="0"/>
              </a:cxn>
              <a:cxn ang="0">
                <a:pos x="922" y="756"/>
              </a:cxn>
              <a:cxn ang="0">
                <a:pos x="591" y="182"/>
              </a:cxn>
              <a:cxn ang="0">
                <a:pos x="546" y="156"/>
              </a:cxn>
              <a:cxn ang="0">
                <a:pos x="501" y="182"/>
              </a:cxn>
              <a:cxn ang="0">
                <a:pos x="169" y="756"/>
              </a:cxn>
              <a:cxn ang="0">
                <a:pos x="169" y="808"/>
              </a:cxn>
              <a:cxn ang="0">
                <a:pos x="215" y="834"/>
              </a:cxn>
              <a:cxn ang="0">
                <a:pos x="877" y="834"/>
              </a:cxn>
              <a:cxn ang="0">
                <a:pos x="922" y="808"/>
              </a:cxn>
              <a:cxn ang="0">
                <a:pos x="922" y="756"/>
              </a:cxn>
              <a:cxn ang="0">
                <a:pos x="252" y="761"/>
              </a:cxn>
              <a:cxn ang="0">
                <a:pos x="546" y="252"/>
              </a:cxn>
              <a:cxn ang="0">
                <a:pos x="840" y="761"/>
              </a:cxn>
              <a:cxn ang="0">
                <a:pos x="252" y="761"/>
              </a:cxn>
              <a:cxn ang="0">
                <a:pos x="507" y="465"/>
              </a:cxn>
              <a:cxn ang="0">
                <a:pos x="504" y="444"/>
              </a:cxn>
              <a:cxn ang="0">
                <a:pos x="516" y="419"/>
              </a:cxn>
              <a:cxn ang="0">
                <a:pos x="546" y="410"/>
              </a:cxn>
              <a:cxn ang="0">
                <a:pos x="576" y="419"/>
              </a:cxn>
              <a:cxn ang="0">
                <a:pos x="588" y="444"/>
              </a:cxn>
              <a:cxn ang="0">
                <a:pos x="585" y="464"/>
              </a:cxn>
              <a:cxn ang="0">
                <a:pos x="558" y="603"/>
              </a:cxn>
              <a:cxn ang="0">
                <a:pos x="534" y="603"/>
              </a:cxn>
              <a:cxn ang="0">
                <a:pos x="507" y="465"/>
              </a:cxn>
              <a:cxn ang="0">
                <a:pos x="546" y="630"/>
              </a:cxn>
              <a:cxn ang="0">
                <a:pos x="561" y="633"/>
              </a:cxn>
              <a:cxn ang="0">
                <a:pos x="574" y="641"/>
              </a:cxn>
              <a:cxn ang="0">
                <a:pos x="583" y="654"/>
              </a:cxn>
              <a:cxn ang="0">
                <a:pos x="586" y="670"/>
              </a:cxn>
              <a:cxn ang="0">
                <a:pos x="583" y="685"/>
              </a:cxn>
              <a:cxn ang="0">
                <a:pos x="574" y="697"/>
              </a:cxn>
              <a:cxn ang="0">
                <a:pos x="561" y="706"/>
              </a:cxn>
              <a:cxn ang="0">
                <a:pos x="546" y="709"/>
              </a:cxn>
              <a:cxn ang="0">
                <a:pos x="530" y="706"/>
              </a:cxn>
              <a:cxn ang="0">
                <a:pos x="518" y="697"/>
              </a:cxn>
              <a:cxn ang="0">
                <a:pos x="510" y="685"/>
              </a:cxn>
              <a:cxn ang="0">
                <a:pos x="506" y="670"/>
              </a:cxn>
              <a:cxn ang="0">
                <a:pos x="518" y="641"/>
              </a:cxn>
              <a:cxn ang="0">
                <a:pos x="546" y="630"/>
              </a:cxn>
            </a:cxnLst>
            <a:rect l="0" t="0" r="r" b="b"/>
            <a:pathLst>
              <a:path w="1092" h="1092">
                <a:moveTo>
                  <a:pt x="546" y="43"/>
                </a:moveTo>
                <a:cubicBezTo>
                  <a:pt x="823" y="43"/>
                  <a:pt x="1049" y="269"/>
                  <a:pt x="1049" y="546"/>
                </a:cubicBezTo>
                <a:cubicBezTo>
                  <a:pt x="1049" y="823"/>
                  <a:pt x="823" y="1049"/>
                  <a:pt x="546" y="1049"/>
                </a:cubicBezTo>
                <a:cubicBezTo>
                  <a:pt x="269" y="1049"/>
                  <a:pt x="43" y="823"/>
                  <a:pt x="43" y="546"/>
                </a:cubicBezTo>
                <a:cubicBezTo>
                  <a:pt x="43" y="269"/>
                  <a:pt x="269" y="43"/>
                  <a:pt x="546" y="43"/>
                </a:cubicBezTo>
                <a:moveTo>
                  <a:pt x="546" y="0"/>
                </a:moveTo>
                <a:cubicBezTo>
                  <a:pt x="244" y="0"/>
                  <a:pt x="0" y="244"/>
                  <a:pt x="0" y="546"/>
                </a:cubicBezTo>
                <a:cubicBezTo>
                  <a:pt x="0" y="848"/>
                  <a:pt x="244" y="1092"/>
                  <a:pt x="546" y="1092"/>
                </a:cubicBezTo>
                <a:cubicBezTo>
                  <a:pt x="848" y="1092"/>
                  <a:pt x="1092" y="848"/>
                  <a:pt x="1092" y="546"/>
                </a:cubicBezTo>
                <a:cubicBezTo>
                  <a:pt x="1092" y="244"/>
                  <a:pt x="848" y="0"/>
                  <a:pt x="546" y="0"/>
                </a:cubicBezTo>
                <a:close/>
                <a:moveTo>
                  <a:pt x="922" y="756"/>
                </a:moveTo>
                <a:cubicBezTo>
                  <a:pt x="591" y="182"/>
                  <a:pt x="591" y="182"/>
                  <a:pt x="591" y="182"/>
                </a:cubicBezTo>
                <a:cubicBezTo>
                  <a:pt x="582" y="166"/>
                  <a:pt x="564" y="156"/>
                  <a:pt x="546" y="156"/>
                </a:cubicBezTo>
                <a:cubicBezTo>
                  <a:pt x="527" y="156"/>
                  <a:pt x="510" y="166"/>
                  <a:pt x="501" y="182"/>
                </a:cubicBezTo>
                <a:cubicBezTo>
                  <a:pt x="169" y="756"/>
                  <a:pt x="169" y="756"/>
                  <a:pt x="169" y="756"/>
                </a:cubicBezTo>
                <a:cubicBezTo>
                  <a:pt x="160" y="772"/>
                  <a:pt x="160" y="792"/>
                  <a:pt x="169" y="808"/>
                </a:cubicBezTo>
                <a:cubicBezTo>
                  <a:pt x="179" y="824"/>
                  <a:pt x="196" y="834"/>
                  <a:pt x="215" y="834"/>
                </a:cubicBezTo>
                <a:cubicBezTo>
                  <a:pt x="877" y="834"/>
                  <a:pt x="877" y="834"/>
                  <a:pt x="877" y="834"/>
                </a:cubicBezTo>
                <a:cubicBezTo>
                  <a:pt x="896" y="834"/>
                  <a:pt x="913" y="824"/>
                  <a:pt x="922" y="808"/>
                </a:cubicBezTo>
                <a:cubicBezTo>
                  <a:pt x="932" y="792"/>
                  <a:pt x="932" y="772"/>
                  <a:pt x="922" y="756"/>
                </a:cubicBezTo>
                <a:close/>
                <a:moveTo>
                  <a:pt x="252" y="761"/>
                </a:moveTo>
                <a:cubicBezTo>
                  <a:pt x="546" y="252"/>
                  <a:pt x="546" y="252"/>
                  <a:pt x="546" y="252"/>
                </a:cubicBezTo>
                <a:cubicBezTo>
                  <a:pt x="840" y="761"/>
                  <a:pt x="840" y="761"/>
                  <a:pt x="840" y="761"/>
                </a:cubicBezTo>
                <a:lnTo>
                  <a:pt x="252" y="761"/>
                </a:lnTo>
                <a:close/>
                <a:moveTo>
                  <a:pt x="507" y="465"/>
                </a:moveTo>
                <a:cubicBezTo>
                  <a:pt x="505" y="456"/>
                  <a:pt x="504" y="449"/>
                  <a:pt x="504" y="444"/>
                </a:cubicBezTo>
                <a:cubicBezTo>
                  <a:pt x="504" y="434"/>
                  <a:pt x="508" y="426"/>
                  <a:pt x="516" y="419"/>
                </a:cubicBezTo>
                <a:cubicBezTo>
                  <a:pt x="523" y="413"/>
                  <a:pt x="533" y="410"/>
                  <a:pt x="546" y="410"/>
                </a:cubicBezTo>
                <a:cubicBezTo>
                  <a:pt x="558" y="410"/>
                  <a:pt x="568" y="413"/>
                  <a:pt x="576" y="419"/>
                </a:cubicBezTo>
                <a:cubicBezTo>
                  <a:pt x="584" y="426"/>
                  <a:pt x="588" y="434"/>
                  <a:pt x="588" y="444"/>
                </a:cubicBezTo>
                <a:cubicBezTo>
                  <a:pt x="588" y="449"/>
                  <a:pt x="587" y="455"/>
                  <a:pt x="585" y="464"/>
                </a:cubicBezTo>
                <a:cubicBezTo>
                  <a:pt x="558" y="603"/>
                  <a:pt x="558" y="603"/>
                  <a:pt x="558" y="603"/>
                </a:cubicBezTo>
                <a:cubicBezTo>
                  <a:pt x="534" y="603"/>
                  <a:pt x="534" y="603"/>
                  <a:pt x="534" y="603"/>
                </a:cubicBezTo>
                <a:lnTo>
                  <a:pt x="507" y="465"/>
                </a:lnTo>
                <a:close/>
                <a:moveTo>
                  <a:pt x="546" y="630"/>
                </a:moveTo>
                <a:cubicBezTo>
                  <a:pt x="551" y="630"/>
                  <a:pt x="556" y="631"/>
                  <a:pt x="561" y="633"/>
                </a:cubicBezTo>
                <a:cubicBezTo>
                  <a:pt x="566" y="635"/>
                  <a:pt x="570" y="638"/>
                  <a:pt x="574" y="641"/>
                </a:cubicBezTo>
                <a:cubicBezTo>
                  <a:pt x="578" y="645"/>
                  <a:pt x="580" y="649"/>
                  <a:pt x="583" y="654"/>
                </a:cubicBezTo>
                <a:cubicBezTo>
                  <a:pt x="585" y="659"/>
                  <a:pt x="586" y="664"/>
                  <a:pt x="586" y="670"/>
                </a:cubicBezTo>
                <a:cubicBezTo>
                  <a:pt x="586" y="675"/>
                  <a:pt x="585" y="680"/>
                  <a:pt x="583" y="685"/>
                </a:cubicBezTo>
                <a:cubicBezTo>
                  <a:pt x="580" y="690"/>
                  <a:pt x="578" y="694"/>
                  <a:pt x="574" y="697"/>
                </a:cubicBezTo>
                <a:cubicBezTo>
                  <a:pt x="570" y="701"/>
                  <a:pt x="566" y="704"/>
                  <a:pt x="561" y="706"/>
                </a:cubicBezTo>
                <a:cubicBezTo>
                  <a:pt x="556" y="708"/>
                  <a:pt x="551" y="709"/>
                  <a:pt x="546" y="709"/>
                </a:cubicBezTo>
                <a:cubicBezTo>
                  <a:pt x="540" y="709"/>
                  <a:pt x="535" y="708"/>
                  <a:pt x="530" y="706"/>
                </a:cubicBezTo>
                <a:cubicBezTo>
                  <a:pt x="525" y="704"/>
                  <a:pt x="521" y="701"/>
                  <a:pt x="518" y="697"/>
                </a:cubicBezTo>
                <a:cubicBezTo>
                  <a:pt x="514" y="694"/>
                  <a:pt x="512" y="690"/>
                  <a:pt x="510" y="685"/>
                </a:cubicBezTo>
                <a:cubicBezTo>
                  <a:pt x="507" y="680"/>
                  <a:pt x="506" y="675"/>
                  <a:pt x="506" y="670"/>
                </a:cubicBezTo>
                <a:cubicBezTo>
                  <a:pt x="506" y="658"/>
                  <a:pt x="510" y="649"/>
                  <a:pt x="518" y="641"/>
                </a:cubicBezTo>
                <a:cubicBezTo>
                  <a:pt x="525" y="633"/>
                  <a:pt x="535" y="630"/>
                  <a:pt x="546" y="630"/>
                </a:cubicBezTo>
                <a:close/>
              </a:path>
            </a:pathLst>
          </a:custGeom>
          <a:solidFill>
            <a:schemeClr val="bg1"/>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96" name="Group 95">
            <a:extLst>
              <a:ext uri="{FF2B5EF4-FFF2-40B4-BE49-F238E27FC236}">
                <a16:creationId xmlns:a16="http://schemas.microsoft.com/office/drawing/2014/main" id="{7C647459-E917-4E04-86F1-B95C953FB226}"/>
              </a:ext>
            </a:extLst>
          </p:cNvPr>
          <p:cNvGrpSpPr/>
          <p:nvPr/>
        </p:nvGrpSpPr>
        <p:grpSpPr>
          <a:xfrm>
            <a:off x="4333396" y="1459207"/>
            <a:ext cx="806465" cy="631857"/>
            <a:chOff x="2236280" y="4134674"/>
            <a:chExt cx="868063" cy="829483"/>
          </a:xfrm>
        </p:grpSpPr>
        <p:sp>
          <p:nvSpPr>
            <p:cNvPr id="121" name="Freeform 5">
              <a:extLst>
                <a:ext uri="{FF2B5EF4-FFF2-40B4-BE49-F238E27FC236}">
                  <a16:creationId xmlns:a16="http://schemas.microsoft.com/office/drawing/2014/main" id="{B866A030-536F-4DC5-83FE-983261DDE9DC}"/>
                </a:ext>
              </a:extLst>
            </p:cNvPr>
            <p:cNvSpPr>
              <a:spLocks/>
            </p:cNvSpPr>
            <p:nvPr/>
          </p:nvSpPr>
          <p:spPr bwMode="auto">
            <a:xfrm>
              <a:off x="3032969" y="4572564"/>
              <a:ext cx="65587" cy="63658"/>
            </a:xfrm>
            <a:custGeom>
              <a:avLst/>
              <a:gdLst/>
              <a:ahLst/>
              <a:cxnLst>
                <a:cxn ang="0">
                  <a:pos x="293" y="1118"/>
                </a:cxn>
                <a:cxn ang="0">
                  <a:pos x="219" y="1066"/>
                </a:cxn>
                <a:cxn ang="0">
                  <a:pos x="156" y="1004"/>
                </a:cxn>
                <a:cxn ang="0">
                  <a:pos x="102" y="935"/>
                </a:cxn>
                <a:cxn ang="0">
                  <a:pos x="58" y="861"/>
                </a:cxn>
                <a:cxn ang="0">
                  <a:pos x="27" y="780"/>
                </a:cxn>
                <a:cxn ang="0">
                  <a:pos x="8" y="696"/>
                </a:cxn>
                <a:cxn ang="0">
                  <a:pos x="0" y="608"/>
                </a:cxn>
                <a:cxn ang="0">
                  <a:pos x="6" y="520"/>
                </a:cxn>
                <a:cxn ang="0">
                  <a:pos x="24" y="432"/>
                </a:cxn>
                <a:cxn ang="0">
                  <a:pos x="56" y="346"/>
                </a:cxn>
                <a:cxn ang="0">
                  <a:pos x="102" y="267"/>
                </a:cxn>
                <a:cxn ang="0">
                  <a:pos x="157" y="196"/>
                </a:cxn>
                <a:cxn ang="0">
                  <a:pos x="220" y="136"/>
                </a:cxn>
                <a:cxn ang="0">
                  <a:pos x="292" y="86"/>
                </a:cxn>
                <a:cxn ang="0">
                  <a:pos x="369" y="47"/>
                </a:cxn>
                <a:cxn ang="0">
                  <a:pos x="451" y="19"/>
                </a:cxn>
                <a:cxn ang="0">
                  <a:pos x="536" y="3"/>
                </a:cxn>
                <a:cxn ang="0">
                  <a:pos x="623" y="0"/>
                </a:cxn>
                <a:cxn ang="0">
                  <a:pos x="711" y="10"/>
                </a:cxn>
                <a:cxn ang="0">
                  <a:pos x="800" y="33"/>
                </a:cxn>
                <a:cxn ang="0">
                  <a:pos x="884" y="70"/>
                </a:cxn>
                <a:cxn ang="0">
                  <a:pos x="960" y="119"/>
                </a:cxn>
                <a:cxn ang="0">
                  <a:pos x="1028" y="176"/>
                </a:cxn>
                <a:cxn ang="0">
                  <a:pos x="1085" y="243"/>
                </a:cxn>
                <a:cxn ang="0">
                  <a:pos x="1132" y="316"/>
                </a:cxn>
                <a:cxn ang="0">
                  <a:pos x="1167" y="395"/>
                </a:cxn>
                <a:cxn ang="0">
                  <a:pos x="1190" y="479"/>
                </a:cxn>
                <a:cxn ang="0">
                  <a:pos x="1202" y="565"/>
                </a:cxn>
                <a:cxn ang="0">
                  <a:pos x="1201" y="653"/>
                </a:cxn>
                <a:cxn ang="0">
                  <a:pos x="1187" y="740"/>
                </a:cxn>
                <a:cxn ang="0">
                  <a:pos x="1160" y="827"/>
                </a:cxn>
                <a:cxn ang="0">
                  <a:pos x="1118" y="910"/>
                </a:cxn>
                <a:cxn ang="0">
                  <a:pos x="1067" y="984"/>
                </a:cxn>
                <a:cxn ang="0">
                  <a:pos x="1005" y="1048"/>
                </a:cxn>
                <a:cxn ang="0">
                  <a:pos x="936" y="1101"/>
                </a:cxn>
                <a:cxn ang="0">
                  <a:pos x="861" y="1144"/>
                </a:cxn>
                <a:cxn ang="0">
                  <a:pos x="780" y="1175"/>
                </a:cxn>
                <a:cxn ang="0">
                  <a:pos x="696" y="1196"/>
                </a:cxn>
                <a:cxn ang="0">
                  <a:pos x="609" y="1203"/>
                </a:cxn>
                <a:cxn ang="0">
                  <a:pos x="521" y="1198"/>
                </a:cxn>
                <a:cxn ang="0">
                  <a:pos x="434" y="1178"/>
                </a:cxn>
                <a:cxn ang="0">
                  <a:pos x="348" y="1146"/>
                </a:cxn>
              </a:cxnLst>
              <a:rect l="0" t="0" r="r" b="b"/>
              <a:pathLst>
                <a:path w="1203" h="1203">
                  <a:moveTo>
                    <a:pt x="348" y="1146"/>
                  </a:moveTo>
                  <a:lnTo>
                    <a:pt x="320" y="1133"/>
                  </a:lnTo>
                  <a:lnTo>
                    <a:pt x="293" y="1118"/>
                  </a:lnTo>
                  <a:lnTo>
                    <a:pt x="267" y="1101"/>
                  </a:lnTo>
                  <a:lnTo>
                    <a:pt x="243" y="1084"/>
                  </a:lnTo>
                  <a:lnTo>
                    <a:pt x="219" y="1066"/>
                  </a:lnTo>
                  <a:lnTo>
                    <a:pt x="197" y="1046"/>
                  </a:lnTo>
                  <a:lnTo>
                    <a:pt x="176" y="1026"/>
                  </a:lnTo>
                  <a:lnTo>
                    <a:pt x="156" y="1004"/>
                  </a:lnTo>
                  <a:lnTo>
                    <a:pt x="136" y="982"/>
                  </a:lnTo>
                  <a:lnTo>
                    <a:pt x="118" y="960"/>
                  </a:lnTo>
                  <a:lnTo>
                    <a:pt x="102" y="935"/>
                  </a:lnTo>
                  <a:lnTo>
                    <a:pt x="86" y="911"/>
                  </a:lnTo>
                  <a:lnTo>
                    <a:pt x="72" y="886"/>
                  </a:lnTo>
                  <a:lnTo>
                    <a:pt x="58" y="861"/>
                  </a:lnTo>
                  <a:lnTo>
                    <a:pt x="47" y="834"/>
                  </a:lnTo>
                  <a:lnTo>
                    <a:pt x="36" y="807"/>
                  </a:lnTo>
                  <a:lnTo>
                    <a:pt x="27" y="780"/>
                  </a:lnTo>
                  <a:lnTo>
                    <a:pt x="19" y="752"/>
                  </a:lnTo>
                  <a:lnTo>
                    <a:pt x="13" y="724"/>
                  </a:lnTo>
                  <a:lnTo>
                    <a:pt x="8" y="696"/>
                  </a:lnTo>
                  <a:lnTo>
                    <a:pt x="4" y="666"/>
                  </a:lnTo>
                  <a:lnTo>
                    <a:pt x="1" y="638"/>
                  </a:lnTo>
                  <a:lnTo>
                    <a:pt x="0" y="608"/>
                  </a:lnTo>
                  <a:lnTo>
                    <a:pt x="1" y="579"/>
                  </a:lnTo>
                  <a:lnTo>
                    <a:pt x="2" y="550"/>
                  </a:lnTo>
                  <a:lnTo>
                    <a:pt x="6" y="520"/>
                  </a:lnTo>
                  <a:lnTo>
                    <a:pt x="10" y="491"/>
                  </a:lnTo>
                  <a:lnTo>
                    <a:pt x="16" y="462"/>
                  </a:lnTo>
                  <a:lnTo>
                    <a:pt x="24" y="432"/>
                  </a:lnTo>
                  <a:lnTo>
                    <a:pt x="33" y="404"/>
                  </a:lnTo>
                  <a:lnTo>
                    <a:pt x="44" y="375"/>
                  </a:lnTo>
                  <a:lnTo>
                    <a:pt x="56" y="346"/>
                  </a:lnTo>
                  <a:lnTo>
                    <a:pt x="71" y="319"/>
                  </a:lnTo>
                  <a:lnTo>
                    <a:pt x="86" y="293"/>
                  </a:lnTo>
                  <a:lnTo>
                    <a:pt x="102" y="267"/>
                  </a:lnTo>
                  <a:lnTo>
                    <a:pt x="119" y="242"/>
                  </a:lnTo>
                  <a:lnTo>
                    <a:pt x="137" y="219"/>
                  </a:lnTo>
                  <a:lnTo>
                    <a:pt x="157" y="196"/>
                  </a:lnTo>
                  <a:lnTo>
                    <a:pt x="177" y="175"/>
                  </a:lnTo>
                  <a:lnTo>
                    <a:pt x="198" y="155"/>
                  </a:lnTo>
                  <a:lnTo>
                    <a:pt x="220" y="136"/>
                  </a:lnTo>
                  <a:lnTo>
                    <a:pt x="244" y="117"/>
                  </a:lnTo>
                  <a:lnTo>
                    <a:pt x="267" y="101"/>
                  </a:lnTo>
                  <a:lnTo>
                    <a:pt x="292" y="86"/>
                  </a:lnTo>
                  <a:lnTo>
                    <a:pt x="317" y="72"/>
                  </a:lnTo>
                  <a:lnTo>
                    <a:pt x="343" y="59"/>
                  </a:lnTo>
                  <a:lnTo>
                    <a:pt x="369" y="47"/>
                  </a:lnTo>
                  <a:lnTo>
                    <a:pt x="396" y="37"/>
                  </a:lnTo>
                  <a:lnTo>
                    <a:pt x="424" y="27"/>
                  </a:lnTo>
                  <a:lnTo>
                    <a:pt x="451" y="19"/>
                  </a:lnTo>
                  <a:lnTo>
                    <a:pt x="480" y="12"/>
                  </a:lnTo>
                  <a:lnTo>
                    <a:pt x="508" y="7"/>
                  </a:lnTo>
                  <a:lnTo>
                    <a:pt x="536" y="3"/>
                  </a:lnTo>
                  <a:lnTo>
                    <a:pt x="566" y="1"/>
                  </a:lnTo>
                  <a:lnTo>
                    <a:pt x="595" y="0"/>
                  </a:lnTo>
                  <a:lnTo>
                    <a:pt x="623" y="0"/>
                  </a:lnTo>
                  <a:lnTo>
                    <a:pt x="653" y="2"/>
                  </a:lnTo>
                  <a:lnTo>
                    <a:pt x="682" y="5"/>
                  </a:lnTo>
                  <a:lnTo>
                    <a:pt x="711" y="10"/>
                  </a:lnTo>
                  <a:lnTo>
                    <a:pt x="741" y="16"/>
                  </a:lnTo>
                  <a:lnTo>
                    <a:pt x="770" y="23"/>
                  </a:lnTo>
                  <a:lnTo>
                    <a:pt x="800" y="33"/>
                  </a:lnTo>
                  <a:lnTo>
                    <a:pt x="828" y="44"/>
                  </a:lnTo>
                  <a:lnTo>
                    <a:pt x="856" y="56"/>
                  </a:lnTo>
                  <a:lnTo>
                    <a:pt x="884" y="70"/>
                  </a:lnTo>
                  <a:lnTo>
                    <a:pt x="911" y="85"/>
                  </a:lnTo>
                  <a:lnTo>
                    <a:pt x="936" y="101"/>
                  </a:lnTo>
                  <a:lnTo>
                    <a:pt x="960" y="119"/>
                  </a:lnTo>
                  <a:lnTo>
                    <a:pt x="984" y="137"/>
                  </a:lnTo>
                  <a:lnTo>
                    <a:pt x="1007" y="156"/>
                  </a:lnTo>
                  <a:lnTo>
                    <a:pt x="1028" y="176"/>
                  </a:lnTo>
                  <a:lnTo>
                    <a:pt x="1049" y="197"/>
                  </a:lnTo>
                  <a:lnTo>
                    <a:pt x="1067" y="220"/>
                  </a:lnTo>
                  <a:lnTo>
                    <a:pt x="1085" y="243"/>
                  </a:lnTo>
                  <a:lnTo>
                    <a:pt x="1102" y="266"/>
                  </a:lnTo>
                  <a:lnTo>
                    <a:pt x="1117" y="292"/>
                  </a:lnTo>
                  <a:lnTo>
                    <a:pt x="1132" y="316"/>
                  </a:lnTo>
                  <a:lnTo>
                    <a:pt x="1145" y="342"/>
                  </a:lnTo>
                  <a:lnTo>
                    <a:pt x="1157" y="369"/>
                  </a:lnTo>
                  <a:lnTo>
                    <a:pt x="1167" y="395"/>
                  </a:lnTo>
                  <a:lnTo>
                    <a:pt x="1176" y="423"/>
                  </a:lnTo>
                  <a:lnTo>
                    <a:pt x="1184" y="451"/>
                  </a:lnTo>
                  <a:lnTo>
                    <a:pt x="1190" y="479"/>
                  </a:lnTo>
                  <a:lnTo>
                    <a:pt x="1196" y="507"/>
                  </a:lnTo>
                  <a:lnTo>
                    <a:pt x="1199" y="536"/>
                  </a:lnTo>
                  <a:lnTo>
                    <a:pt x="1202" y="565"/>
                  </a:lnTo>
                  <a:lnTo>
                    <a:pt x="1203" y="594"/>
                  </a:lnTo>
                  <a:lnTo>
                    <a:pt x="1203" y="624"/>
                  </a:lnTo>
                  <a:lnTo>
                    <a:pt x="1201" y="653"/>
                  </a:lnTo>
                  <a:lnTo>
                    <a:pt x="1198" y="682"/>
                  </a:lnTo>
                  <a:lnTo>
                    <a:pt x="1193" y="712"/>
                  </a:lnTo>
                  <a:lnTo>
                    <a:pt x="1187" y="740"/>
                  </a:lnTo>
                  <a:lnTo>
                    <a:pt x="1179" y="769"/>
                  </a:lnTo>
                  <a:lnTo>
                    <a:pt x="1170" y="799"/>
                  </a:lnTo>
                  <a:lnTo>
                    <a:pt x="1160" y="827"/>
                  </a:lnTo>
                  <a:lnTo>
                    <a:pt x="1147" y="855"/>
                  </a:lnTo>
                  <a:lnTo>
                    <a:pt x="1134" y="883"/>
                  </a:lnTo>
                  <a:lnTo>
                    <a:pt x="1118" y="910"/>
                  </a:lnTo>
                  <a:lnTo>
                    <a:pt x="1102" y="935"/>
                  </a:lnTo>
                  <a:lnTo>
                    <a:pt x="1085" y="960"/>
                  </a:lnTo>
                  <a:lnTo>
                    <a:pt x="1067" y="984"/>
                  </a:lnTo>
                  <a:lnTo>
                    <a:pt x="1048" y="1006"/>
                  </a:lnTo>
                  <a:lnTo>
                    <a:pt x="1026" y="1028"/>
                  </a:lnTo>
                  <a:lnTo>
                    <a:pt x="1005" y="1048"/>
                  </a:lnTo>
                  <a:lnTo>
                    <a:pt x="983" y="1067"/>
                  </a:lnTo>
                  <a:lnTo>
                    <a:pt x="960" y="1084"/>
                  </a:lnTo>
                  <a:lnTo>
                    <a:pt x="936" y="1101"/>
                  </a:lnTo>
                  <a:lnTo>
                    <a:pt x="912" y="1117"/>
                  </a:lnTo>
                  <a:lnTo>
                    <a:pt x="887" y="1131"/>
                  </a:lnTo>
                  <a:lnTo>
                    <a:pt x="861" y="1144"/>
                  </a:lnTo>
                  <a:lnTo>
                    <a:pt x="835" y="1156"/>
                  </a:lnTo>
                  <a:lnTo>
                    <a:pt x="808" y="1166"/>
                  </a:lnTo>
                  <a:lnTo>
                    <a:pt x="780" y="1175"/>
                  </a:lnTo>
                  <a:lnTo>
                    <a:pt x="753" y="1183"/>
                  </a:lnTo>
                  <a:lnTo>
                    <a:pt x="725" y="1191"/>
                  </a:lnTo>
                  <a:lnTo>
                    <a:pt x="696" y="1196"/>
                  </a:lnTo>
                  <a:lnTo>
                    <a:pt x="667" y="1200"/>
                  </a:lnTo>
                  <a:lnTo>
                    <a:pt x="639" y="1202"/>
                  </a:lnTo>
                  <a:lnTo>
                    <a:pt x="609" y="1203"/>
                  </a:lnTo>
                  <a:lnTo>
                    <a:pt x="580" y="1203"/>
                  </a:lnTo>
                  <a:lnTo>
                    <a:pt x="550" y="1201"/>
                  </a:lnTo>
                  <a:lnTo>
                    <a:pt x="521" y="1198"/>
                  </a:lnTo>
                  <a:lnTo>
                    <a:pt x="492" y="1193"/>
                  </a:lnTo>
                  <a:lnTo>
                    <a:pt x="462" y="1186"/>
                  </a:lnTo>
                  <a:lnTo>
                    <a:pt x="434" y="1178"/>
                  </a:lnTo>
                  <a:lnTo>
                    <a:pt x="405" y="1169"/>
                  </a:lnTo>
                  <a:lnTo>
                    <a:pt x="376" y="1159"/>
                  </a:lnTo>
                  <a:lnTo>
                    <a:pt x="348" y="1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2" name="Freeform 6">
              <a:extLst>
                <a:ext uri="{FF2B5EF4-FFF2-40B4-BE49-F238E27FC236}">
                  <a16:creationId xmlns:a16="http://schemas.microsoft.com/office/drawing/2014/main" id="{272CC478-7406-462E-8B72-C8892A29B081}"/>
                </a:ext>
              </a:extLst>
            </p:cNvPr>
            <p:cNvSpPr>
              <a:spLocks/>
            </p:cNvSpPr>
            <p:nvPr/>
          </p:nvSpPr>
          <p:spPr bwMode="auto">
            <a:xfrm>
              <a:off x="3032969" y="4483828"/>
              <a:ext cx="71374" cy="71374"/>
            </a:xfrm>
            <a:custGeom>
              <a:avLst/>
              <a:gdLst/>
              <a:ahLst/>
              <a:cxnLst>
                <a:cxn ang="0">
                  <a:pos x="576" y="1331"/>
                </a:cxn>
                <a:cxn ang="0">
                  <a:pos x="477" y="1310"/>
                </a:cxn>
                <a:cxn ang="0">
                  <a:pos x="386" y="1275"/>
                </a:cxn>
                <a:cxn ang="0">
                  <a:pos x="301" y="1228"/>
                </a:cxn>
                <a:cxn ang="0">
                  <a:pos x="224" y="1169"/>
                </a:cxn>
                <a:cxn ang="0">
                  <a:pos x="157" y="1100"/>
                </a:cxn>
                <a:cxn ang="0">
                  <a:pos x="101" y="1023"/>
                </a:cxn>
                <a:cxn ang="0">
                  <a:pos x="55" y="937"/>
                </a:cxn>
                <a:cxn ang="0">
                  <a:pos x="23" y="845"/>
                </a:cxn>
                <a:cxn ang="0">
                  <a:pos x="4" y="747"/>
                </a:cxn>
                <a:cxn ang="0">
                  <a:pos x="0" y="646"/>
                </a:cxn>
                <a:cxn ang="0">
                  <a:pos x="11" y="544"/>
                </a:cxn>
                <a:cxn ang="0">
                  <a:pos x="36" y="447"/>
                </a:cxn>
                <a:cxn ang="0">
                  <a:pos x="75" y="358"/>
                </a:cxn>
                <a:cxn ang="0">
                  <a:pos x="126" y="276"/>
                </a:cxn>
                <a:cxn ang="0">
                  <a:pos x="189" y="202"/>
                </a:cxn>
                <a:cxn ang="0">
                  <a:pos x="261" y="139"/>
                </a:cxn>
                <a:cxn ang="0">
                  <a:pos x="341" y="85"/>
                </a:cxn>
                <a:cxn ang="0">
                  <a:pos x="429" y="44"/>
                </a:cxn>
                <a:cxn ang="0">
                  <a:pos x="523" y="16"/>
                </a:cxn>
                <a:cxn ang="0">
                  <a:pos x="622" y="2"/>
                </a:cxn>
                <a:cxn ang="0">
                  <a:pos x="725" y="3"/>
                </a:cxn>
                <a:cxn ang="0">
                  <a:pos x="825" y="19"/>
                </a:cxn>
                <a:cxn ang="0">
                  <a:pos x="919" y="50"/>
                </a:cxn>
                <a:cxn ang="0">
                  <a:pos x="1006" y="93"/>
                </a:cxn>
                <a:cxn ang="0">
                  <a:pos x="1086" y="148"/>
                </a:cxn>
                <a:cxn ang="0">
                  <a:pos x="1157" y="213"/>
                </a:cxn>
                <a:cxn ang="0">
                  <a:pos x="1217" y="287"/>
                </a:cxn>
                <a:cxn ang="0">
                  <a:pos x="1266" y="370"/>
                </a:cxn>
                <a:cxn ang="0">
                  <a:pos x="1303" y="461"/>
                </a:cxn>
                <a:cxn ang="0">
                  <a:pos x="1327" y="557"/>
                </a:cxn>
                <a:cxn ang="0">
                  <a:pos x="1336" y="658"/>
                </a:cxn>
                <a:cxn ang="0">
                  <a:pos x="1330" y="760"/>
                </a:cxn>
                <a:cxn ang="0">
                  <a:pos x="1309" y="858"/>
                </a:cxn>
                <a:cxn ang="0">
                  <a:pos x="1274" y="950"/>
                </a:cxn>
                <a:cxn ang="0">
                  <a:pos x="1227" y="1036"/>
                </a:cxn>
                <a:cxn ang="0">
                  <a:pos x="1168" y="1111"/>
                </a:cxn>
                <a:cxn ang="0">
                  <a:pos x="1099" y="1179"/>
                </a:cxn>
                <a:cxn ang="0">
                  <a:pos x="1021" y="1236"/>
                </a:cxn>
                <a:cxn ang="0">
                  <a:pos x="936" y="1280"/>
                </a:cxn>
                <a:cxn ang="0">
                  <a:pos x="844" y="1314"/>
                </a:cxn>
                <a:cxn ang="0">
                  <a:pos x="746" y="1332"/>
                </a:cxn>
                <a:cxn ang="0">
                  <a:pos x="644" y="1336"/>
                </a:cxn>
              </a:cxnLst>
              <a:rect l="0" t="0" r="r" b="b"/>
              <a:pathLst>
                <a:path w="1336" h="1337">
                  <a:moveTo>
                    <a:pt x="644" y="1336"/>
                  </a:moveTo>
                  <a:lnTo>
                    <a:pt x="610" y="1334"/>
                  </a:lnTo>
                  <a:lnTo>
                    <a:pt x="576" y="1331"/>
                  </a:lnTo>
                  <a:lnTo>
                    <a:pt x="542" y="1325"/>
                  </a:lnTo>
                  <a:lnTo>
                    <a:pt x="510" y="1318"/>
                  </a:lnTo>
                  <a:lnTo>
                    <a:pt x="477" y="1310"/>
                  </a:lnTo>
                  <a:lnTo>
                    <a:pt x="446" y="1300"/>
                  </a:lnTo>
                  <a:lnTo>
                    <a:pt x="416" y="1289"/>
                  </a:lnTo>
                  <a:lnTo>
                    <a:pt x="386" y="1275"/>
                  </a:lnTo>
                  <a:lnTo>
                    <a:pt x="357" y="1260"/>
                  </a:lnTo>
                  <a:lnTo>
                    <a:pt x="329" y="1245"/>
                  </a:lnTo>
                  <a:lnTo>
                    <a:pt x="301" y="1228"/>
                  </a:lnTo>
                  <a:lnTo>
                    <a:pt x="275" y="1210"/>
                  </a:lnTo>
                  <a:lnTo>
                    <a:pt x="249" y="1190"/>
                  </a:lnTo>
                  <a:lnTo>
                    <a:pt x="224" y="1169"/>
                  </a:lnTo>
                  <a:lnTo>
                    <a:pt x="201" y="1148"/>
                  </a:lnTo>
                  <a:lnTo>
                    <a:pt x="179" y="1125"/>
                  </a:lnTo>
                  <a:lnTo>
                    <a:pt x="157" y="1100"/>
                  </a:lnTo>
                  <a:lnTo>
                    <a:pt x="137" y="1076"/>
                  </a:lnTo>
                  <a:lnTo>
                    <a:pt x="118" y="1050"/>
                  </a:lnTo>
                  <a:lnTo>
                    <a:pt x="101" y="1023"/>
                  </a:lnTo>
                  <a:lnTo>
                    <a:pt x="84" y="995"/>
                  </a:lnTo>
                  <a:lnTo>
                    <a:pt x="68" y="967"/>
                  </a:lnTo>
                  <a:lnTo>
                    <a:pt x="55" y="937"/>
                  </a:lnTo>
                  <a:lnTo>
                    <a:pt x="43" y="907"/>
                  </a:lnTo>
                  <a:lnTo>
                    <a:pt x="32" y="877"/>
                  </a:lnTo>
                  <a:lnTo>
                    <a:pt x="23" y="845"/>
                  </a:lnTo>
                  <a:lnTo>
                    <a:pt x="15" y="813"/>
                  </a:lnTo>
                  <a:lnTo>
                    <a:pt x="9" y="780"/>
                  </a:lnTo>
                  <a:lnTo>
                    <a:pt x="4" y="747"/>
                  </a:lnTo>
                  <a:lnTo>
                    <a:pt x="1" y="714"/>
                  </a:lnTo>
                  <a:lnTo>
                    <a:pt x="0" y="680"/>
                  </a:lnTo>
                  <a:lnTo>
                    <a:pt x="0" y="646"/>
                  </a:lnTo>
                  <a:lnTo>
                    <a:pt x="2" y="611"/>
                  </a:lnTo>
                  <a:lnTo>
                    <a:pt x="6" y="577"/>
                  </a:lnTo>
                  <a:lnTo>
                    <a:pt x="11" y="544"/>
                  </a:lnTo>
                  <a:lnTo>
                    <a:pt x="18" y="511"/>
                  </a:lnTo>
                  <a:lnTo>
                    <a:pt x="26" y="479"/>
                  </a:lnTo>
                  <a:lnTo>
                    <a:pt x="36" y="447"/>
                  </a:lnTo>
                  <a:lnTo>
                    <a:pt x="48" y="417"/>
                  </a:lnTo>
                  <a:lnTo>
                    <a:pt x="61" y="388"/>
                  </a:lnTo>
                  <a:lnTo>
                    <a:pt x="75" y="358"/>
                  </a:lnTo>
                  <a:lnTo>
                    <a:pt x="91" y="330"/>
                  </a:lnTo>
                  <a:lnTo>
                    <a:pt x="108" y="303"/>
                  </a:lnTo>
                  <a:lnTo>
                    <a:pt x="126" y="276"/>
                  </a:lnTo>
                  <a:lnTo>
                    <a:pt x="146" y="250"/>
                  </a:lnTo>
                  <a:lnTo>
                    <a:pt x="167" y="226"/>
                  </a:lnTo>
                  <a:lnTo>
                    <a:pt x="189" y="202"/>
                  </a:lnTo>
                  <a:lnTo>
                    <a:pt x="211" y="180"/>
                  </a:lnTo>
                  <a:lnTo>
                    <a:pt x="235" y="159"/>
                  </a:lnTo>
                  <a:lnTo>
                    <a:pt x="261" y="139"/>
                  </a:lnTo>
                  <a:lnTo>
                    <a:pt x="286" y="119"/>
                  </a:lnTo>
                  <a:lnTo>
                    <a:pt x="313" y="102"/>
                  </a:lnTo>
                  <a:lnTo>
                    <a:pt x="341" y="85"/>
                  </a:lnTo>
                  <a:lnTo>
                    <a:pt x="369" y="70"/>
                  </a:lnTo>
                  <a:lnTo>
                    <a:pt x="398" y="57"/>
                  </a:lnTo>
                  <a:lnTo>
                    <a:pt x="429" y="44"/>
                  </a:lnTo>
                  <a:lnTo>
                    <a:pt x="459" y="33"/>
                  </a:lnTo>
                  <a:lnTo>
                    <a:pt x="491" y="24"/>
                  </a:lnTo>
                  <a:lnTo>
                    <a:pt x="523" y="16"/>
                  </a:lnTo>
                  <a:lnTo>
                    <a:pt x="555" y="10"/>
                  </a:lnTo>
                  <a:lnTo>
                    <a:pt x="589" y="5"/>
                  </a:lnTo>
                  <a:lnTo>
                    <a:pt x="622" y="2"/>
                  </a:lnTo>
                  <a:lnTo>
                    <a:pt x="657" y="0"/>
                  </a:lnTo>
                  <a:lnTo>
                    <a:pt x="691" y="1"/>
                  </a:lnTo>
                  <a:lnTo>
                    <a:pt x="725" y="3"/>
                  </a:lnTo>
                  <a:lnTo>
                    <a:pt x="759" y="7"/>
                  </a:lnTo>
                  <a:lnTo>
                    <a:pt x="792" y="12"/>
                  </a:lnTo>
                  <a:lnTo>
                    <a:pt x="825" y="19"/>
                  </a:lnTo>
                  <a:lnTo>
                    <a:pt x="857" y="27"/>
                  </a:lnTo>
                  <a:lnTo>
                    <a:pt x="888" y="37"/>
                  </a:lnTo>
                  <a:lnTo>
                    <a:pt x="919" y="50"/>
                  </a:lnTo>
                  <a:lnTo>
                    <a:pt x="949" y="63"/>
                  </a:lnTo>
                  <a:lnTo>
                    <a:pt x="978" y="77"/>
                  </a:lnTo>
                  <a:lnTo>
                    <a:pt x="1006" y="93"/>
                  </a:lnTo>
                  <a:lnTo>
                    <a:pt x="1033" y="109"/>
                  </a:lnTo>
                  <a:lnTo>
                    <a:pt x="1061" y="128"/>
                  </a:lnTo>
                  <a:lnTo>
                    <a:pt x="1086" y="148"/>
                  </a:lnTo>
                  <a:lnTo>
                    <a:pt x="1110" y="168"/>
                  </a:lnTo>
                  <a:lnTo>
                    <a:pt x="1134" y="190"/>
                  </a:lnTo>
                  <a:lnTo>
                    <a:pt x="1157" y="213"/>
                  </a:lnTo>
                  <a:lnTo>
                    <a:pt x="1178" y="237"/>
                  </a:lnTo>
                  <a:lnTo>
                    <a:pt x="1197" y="262"/>
                  </a:lnTo>
                  <a:lnTo>
                    <a:pt x="1217" y="287"/>
                  </a:lnTo>
                  <a:lnTo>
                    <a:pt x="1235" y="315"/>
                  </a:lnTo>
                  <a:lnTo>
                    <a:pt x="1251" y="342"/>
                  </a:lnTo>
                  <a:lnTo>
                    <a:pt x="1266" y="370"/>
                  </a:lnTo>
                  <a:lnTo>
                    <a:pt x="1279" y="400"/>
                  </a:lnTo>
                  <a:lnTo>
                    <a:pt x="1292" y="430"/>
                  </a:lnTo>
                  <a:lnTo>
                    <a:pt x="1303" y="461"/>
                  </a:lnTo>
                  <a:lnTo>
                    <a:pt x="1313" y="492"/>
                  </a:lnTo>
                  <a:lnTo>
                    <a:pt x="1321" y="524"/>
                  </a:lnTo>
                  <a:lnTo>
                    <a:pt x="1327" y="557"/>
                  </a:lnTo>
                  <a:lnTo>
                    <a:pt x="1331" y="590"/>
                  </a:lnTo>
                  <a:lnTo>
                    <a:pt x="1334" y="624"/>
                  </a:lnTo>
                  <a:lnTo>
                    <a:pt x="1336" y="658"/>
                  </a:lnTo>
                  <a:lnTo>
                    <a:pt x="1336" y="692"/>
                  </a:lnTo>
                  <a:lnTo>
                    <a:pt x="1333" y="727"/>
                  </a:lnTo>
                  <a:lnTo>
                    <a:pt x="1330" y="760"/>
                  </a:lnTo>
                  <a:lnTo>
                    <a:pt x="1324" y="794"/>
                  </a:lnTo>
                  <a:lnTo>
                    <a:pt x="1317" y="826"/>
                  </a:lnTo>
                  <a:lnTo>
                    <a:pt x="1309" y="858"/>
                  </a:lnTo>
                  <a:lnTo>
                    <a:pt x="1299" y="890"/>
                  </a:lnTo>
                  <a:lnTo>
                    <a:pt x="1286" y="920"/>
                  </a:lnTo>
                  <a:lnTo>
                    <a:pt x="1274" y="950"/>
                  </a:lnTo>
                  <a:lnTo>
                    <a:pt x="1259" y="980"/>
                  </a:lnTo>
                  <a:lnTo>
                    <a:pt x="1244" y="1007"/>
                  </a:lnTo>
                  <a:lnTo>
                    <a:pt x="1227" y="1036"/>
                  </a:lnTo>
                  <a:lnTo>
                    <a:pt x="1208" y="1062"/>
                  </a:lnTo>
                  <a:lnTo>
                    <a:pt x="1188" y="1087"/>
                  </a:lnTo>
                  <a:lnTo>
                    <a:pt x="1168" y="1111"/>
                  </a:lnTo>
                  <a:lnTo>
                    <a:pt x="1146" y="1135"/>
                  </a:lnTo>
                  <a:lnTo>
                    <a:pt x="1123" y="1158"/>
                  </a:lnTo>
                  <a:lnTo>
                    <a:pt x="1099" y="1179"/>
                  </a:lnTo>
                  <a:lnTo>
                    <a:pt x="1074" y="1198"/>
                  </a:lnTo>
                  <a:lnTo>
                    <a:pt x="1048" y="1218"/>
                  </a:lnTo>
                  <a:lnTo>
                    <a:pt x="1021" y="1236"/>
                  </a:lnTo>
                  <a:lnTo>
                    <a:pt x="994" y="1252"/>
                  </a:lnTo>
                  <a:lnTo>
                    <a:pt x="965" y="1267"/>
                  </a:lnTo>
                  <a:lnTo>
                    <a:pt x="936" y="1280"/>
                  </a:lnTo>
                  <a:lnTo>
                    <a:pt x="906" y="1294"/>
                  </a:lnTo>
                  <a:lnTo>
                    <a:pt x="875" y="1304"/>
                  </a:lnTo>
                  <a:lnTo>
                    <a:pt x="844" y="1314"/>
                  </a:lnTo>
                  <a:lnTo>
                    <a:pt x="812" y="1321"/>
                  </a:lnTo>
                  <a:lnTo>
                    <a:pt x="779" y="1328"/>
                  </a:lnTo>
                  <a:lnTo>
                    <a:pt x="746" y="1332"/>
                  </a:lnTo>
                  <a:lnTo>
                    <a:pt x="712" y="1335"/>
                  </a:lnTo>
                  <a:lnTo>
                    <a:pt x="679" y="1337"/>
                  </a:lnTo>
                  <a:lnTo>
                    <a:pt x="644" y="13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3" name="Freeform 7">
              <a:extLst>
                <a:ext uri="{FF2B5EF4-FFF2-40B4-BE49-F238E27FC236}">
                  <a16:creationId xmlns:a16="http://schemas.microsoft.com/office/drawing/2014/main" id="{9C040208-2743-4893-8565-D56EED0DC00B}"/>
                </a:ext>
              </a:extLst>
            </p:cNvPr>
            <p:cNvSpPr>
              <a:spLocks/>
            </p:cNvSpPr>
            <p:nvPr/>
          </p:nvSpPr>
          <p:spPr bwMode="auto">
            <a:xfrm>
              <a:off x="2994388" y="4391235"/>
              <a:ext cx="79090" cy="79090"/>
            </a:xfrm>
            <a:custGeom>
              <a:avLst/>
              <a:gdLst/>
              <a:ahLst/>
              <a:cxnLst>
                <a:cxn ang="0">
                  <a:pos x="936" y="1460"/>
                </a:cxn>
                <a:cxn ang="0">
                  <a:pos x="827" y="1481"/>
                </a:cxn>
                <a:cxn ang="0">
                  <a:pos x="718" y="1485"/>
                </a:cxn>
                <a:cxn ang="0">
                  <a:pos x="610" y="1474"/>
                </a:cxn>
                <a:cxn ang="0">
                  <a:pos x="507" y="1448"/>
                </a:cxn>
                <a:cxn ang="0">
                  <a:pos x="408" y="1406"/>
                </a:cxn>
                <a:cxn ang="0">
                  <a:pos x="317" y="1351"/>
                </a:cxn>
                <a:cxn ang="0">
                  <a:pos x="233" y="1284"/>
                </a:cxn>
                <a:cxn ang="0">
                  <a:pos x="160" y="1204"/>
                </a:cxn>
                <a:cxn ang="0">
                  <a:pos x="98" y="1111"/>
                </a:cxn>
                <a:cxn ang="0">
                  <a:pos x="49" y="1009"/>
                </a:cxn>
                <a:cxn ang="0">
                  <a:pos x="17" y="901"/>
                </a:cxn>
                <a:cxn ang="0">
                  <a:pos x="1" y="791"/>
                </a:cxn>
                <a:cxn ang="0">
                  <a:pos x="2" y="682"/>
                </a:cxn>
                <a:cxn ang="0">
                  <a:pos x="19" y="576"/>
                </a:cxn>
                <a:cxn ang="0">
                  <a:pos x="50" y="474"/>
                </a:cxn>
                <a:cxn ang="0">
                  <a:pos x="96" y="378"/>
                </a:cxn>
                <a:cxn ang="0">
                  <a:pos x="156" y="288"/>
                </a:cxn>
                <a:cxn ang="0">
                  <a:pos x="228" y="207"/>
                </a:cxn>
                <a:cxn ang="0">
                  <a:pos x="312" y="138"/>
                </a:cxn>
                <a:cxn ang="0">
                  <a:pos x="407" y="81"/>
                </a:cxn>
                <a:cxn ang="0">
                  <a:pos x="512" y="36"/>
                </a:cxn>
                <a:cxn ang="0">
                  <a:pos x="621" y="10"/>
                </a:cxn>
                <a:cxn ang="0">
                  <a:pos x="731" y="0"/>
                </a:cxn>
                <a:cxn ang="0">
                  <a:pos x="839" y="6"/>
                </a:cxn>
                <a:cxn ang="0">
                  <a:pos x="944" y="28"/>
                </a:cxn>
                <a:cxn ang="0">
                  <a:pos x="1045" y="65"/>
                </a:cxn>
                <a:cxn ang="0">
                  <a:pos x="1139" y="114"/>
                </a:cxn>
                <a:cxn ang="0">
                  <a:pos x="1225" y="178"/>
                </a:cxn>
                <a:cxn ang="0">
                  <a:pos x="1302" y="255"/>
                </a:cxn>
                <a:cxn ang="0">
                  <a:pos x="1368" y="342"/>
                </a:cxn>
                <a:cxn ang="0">
                  <a:pos x="1421" y="441"/>
                </a:cxn>
                <a:cxn ang="0">
                  <a:pos x="1460" y="550"/>
                </a:cxn>
                <a:cxn ang="0">
                  <a:pos x="1480" y="659"/>
                </a:cxn>
                <a:cxn ang="0">
                  <a:pos x="1485" y="767"/>
                </a:cxn>
                <a:cxn ang="0">
                  <a:pos x="1474" y="875"/>
                </a:cxn>
                <a:cxn ang="0">
                  <a:pos x="1447" y="979"/>
                </a:cxn>
                <a:cxn ang="0">
                  <a:pos x="1406" y="1077"/>
                </a:cxn>
                <a:cxn ang="0">
                  <a:pos x="1350" y="1169"/>
                </a:cxn>
                <a:cxn ang="0">
                  <a:pos x="1283" y="1252"/>
                </a:cxn>
                <a:cxn ang="0">
                  <a:pos x="1203" y="1326"/>
                </a:cxn>
                <a:cxn ang="0">
                  <a:pos x="1111" y="1388"/>
                </a:cxn>
                <a:cxn ang="0">
                  <a:pos x="1008" y="1436"/>
                </a:cxn>
              </a:cxnLst>
              <a:rect l="0" t="0" r="r" b="b"/>
              <a:pathLst>
                <a:path w="1485" h="1486">
                  <a:moveTo>
                    <a:pt x="1008" y="1436"/>
                  </a:moveTo>
                  <a:lnTo>
                    <a:pt x="973" y="1450"/>
                  </a:lnTo>
                  <a:lnTo>
                    <a:pt x="936" y="1460"/>
                  </a:lnTo>
                  <a:lnTo>
                    <a:pt x="900" y="1469"/>
                  </a:lnTo>
                  <a:lnTo>
                    <a:pt x="863" y="1476"/>
                  </a:lnTo>
                  <a:lnTo>
                    <a:pt x="827" y="1481"/>
                  </a:lnTo>
                  <a:lnTo>
                    <a:pt x="791" y="1484"/>
                  </a:lnTo>
                  <a:lnTo>
                    <a:pt x="754" y="1486"/>
                  </a:lnTo>
                  <a:lnTo>
                    <a:pt x="718" y="1485"/>
                  </a:lnTo>
                  <a:lnTo>
                    <a:pt x="682" y="1483"/>
                  </a:lnTo>
                  <a:lnTo>
                    <a:pt x="646" y="1480"/>
                  </a:lnTo>
                  <a:lnTo>
                    <a:pt x="610" y="1474"/>
                  </a:lnTo>
                  <a:lnTo>
                    <a:pt x="576" y="1467"/>
                  </a:lnTo>
                  <a:lnTo>
                    <a:pt x="540" y="1458"/>
                  </a:lnTo>
                  <a:lnTo>
                    <a:pt x="507" y="1448"/>
                  </a:lnTo>
                  <a:lnTo>
                    <a:pt x="474" y="1435"/>
                  </a:lnTo>
                  <a:lnTo>
                    <a:pt x="440" y="1421"/>
                  </a:lnTo>
                  <a:lnTo>
                    <a:pt x="408" y="1406"/>
                  </a:lnTo>
                  <a:lnTo>
                    <a:pt x="376" y="1390"/>
                  </a:lnTo>
                  <a:lnTo>
                    <a:pt x="346" y="1372"/>
                  </a:lnTo>
                  <a:lnTo>
                    <a:pt x="317" y="1351"/>
                  </a:lnTo>
                  <a:lnTo>
                    <a:pt x="287" y="1330"/>
                  </a:lnTo>
                  <a:lnTo>
                    <a:pt x="260" y="1308"/>
                  </a:lnTo>
                  <a:lnTo>
                    <a:pt x="233" y="1284"/>
                  </a:lnTo>
                  <a:lnTo>
                    <a:pt x="207" y="1258"/>
                  </a:lnTo>
                  <a:lnTo>
                    <a:pt x="183" y="1232"/>
                  </a:lnTo>
                  <a:lnTo>
                    <a:pt x="160" y="1204"/>
                  </a:lnTo>
                  <a:lnTo>
                    <a:pt x="137" y="1174"/>
                  </a:lnTo>
                  <a:lnTo>
                    <a:pt x="117" y="1144"/>
                  </a:lnTo>
                  <a:lnTo>
                    <a:pt x="98" y="1111"/>
                  </a:lnTo>
                  <a:lnTo>
                    <a:pt x="80" y="1079"/>
                  </a:lnTo>
                  <a:lnTo>
                    <a:pt x="64" y="1045"/>
                  </a:lnTo>
                  <a:lnTo>
                    <a:pt x="49" y="1009"/>
                  </a:lnTo>
                  <a:lnTo>
                    <a:pt x="36" y="973"/>
                  </a:lnTo>
                  <a:lnTo>
                    <a:pt x="25" y="937"/>
                  </a:lnTo>
                  <a:lnTo>
                    <a:pt x="17" y="901"/>
                  </a:lnTo>
                  <a:lnTo>
                    <a:pt x="10" y="864"/>
                  </a:lnTo>
                  <a:lnTo>
                    <a:pt x="5" y="827"/>
                  </a:lnTo>
                  <a:lnTo>
                    <a:pt x="1" y="791"/>
                  </a:lnTo>
                  <a:lnTo>
                    <a:pt x="0" y="755"/>
                  </a:lnTo>
                  <a:lnTo>
                    <a:pt x="0" y="719"/>
                  </a:lnTo>
                  <a:lnTo>
                    <a:pt x="2" y="682"/>
                  </a:lnTo>
                  <a:lnTo>
                    <a:pt x="6" y="647"/>
                  </a:lnTo>
                  <a:lnTo>
                    <a:pt x="12" y="611"/>
                  </a:lnTo>
                  <a:lnTo>
                    <a:pt x="19" y="576"/>
                  </a:lnTo>
                  <a:lnTo>
                    <a:pt x="27" y="542"/>
                  </a:lnTo>
                  <a:lnTo>
                    <a:pt x="38" y="507"/>
                  </a:lnTo>
                  <a:lnTo>
                    <a:pt x="50" y="474"/>
                  </a:lnTo>
                  <a:lnTo>
                    <a:pt x="64" y="441"/>
                  </a:lnTo>
                  <a:lnTo>
                    <a:pt x="79" y="409"/>
                  </a:lnTo>
                  <a:lnTo>
                    <a:pt x="96" y="378"/>
                  </a:lnTo>
                  <a:lnTo>
                    <a:pt x="114" y="347"/>
                  </a:lnTo>
                  <a:lnTo>
                    <a:pt x="134" y="317"/>
                  </a:lnTo>
                  <a:lnTo>
                    <a:pt x="156" y="288"/>
                  </a:lnTo>
                  <a:lnTo>
                    <a:pt x="178" y="260"/>
                  </a:lnTo>
                  <a:lnTo>
                    <a:pt x="202" y="234"/>
                  </a:lnTo>
                  <a:lnTo>
                    <a:pt x="228" y="207"/>
                  </a:lnTo>
                  <a:lnTo>
                    <a:pt x="254" y="183"/>
                  </a:lnTo>
                  <a:lnTo>
                    <a:pt x="282" y="160"/>
                  </a:lnTo>
                  <a:lnTo>
                    <a:pt x="312" y="138"/>
                  </a:lnTo>
                  <a:lnTo>
                    <a:pt x="342" y="117"/>
                  </a:lnTo>
                  <a:lnTo>
                    <a:pt x="373" y="98"/>
                  </a:lnTo>
                  <a:lnTo>
                    <a:pt x="407" y="81"/>
                  </a:lnTo>
                  <a:lnTo>
                    <a:pt x="441" y="65"/>
                  </a:lnTo>
                  <a:lnTo>
                    <a:pt x="477" y="50"/>
                  </a:lnTo>
                  <a:lnTo>
                    <a:pt x="512" y="36"/>
                  </a:lnTo>
                  <a:lnTo>
                    <a:pt x="549" y="26"/>
                  </a:lnTo>
                  <a:lnTo>
                    <a:pt x="585" y="17"/>
                  </a:lnTo>
                  <a:lnTo>
                    <a:pt x="621" y="10"/>
                  </a:lnTo>
                  <a:lnTo>
                    <a:pt x="658" y="5"/>
                  </a:lnTo>
                  <a:lnTo>
                    <a:pt x="694" y="2"/>
                  </a:lnTo>
                  <a:lnTo>
                    <a:pt x="731" y="0"/>
                  </a:lnTo>
                  <a:lnTo>
                    <a:pt x="767" y="0"/>
                  </a:lnTo>
                  <a:lnTo>
                    <a:pt x="804" y="3"/>
                  </a:lnTo>
                  <a:lnTo>
                    <a:pt x="839" y="6"/>
                  </a:lnTo>
                  <a:lnTo>
                    <a:pt x="875" y="12"/>
                  </a:lnTo>
                  <a:lnTo>
                    <a:pt x="910" y="19"/>
                  </a:lnTo>
                  <a:lnTo>
                    <a:pt x="944" y="28"/>
                  </a:lnTo>
                  <a:lnTo>
                    <a:pt x="978" y="38"/>
                  </a:lnTo>
                  <a:lnTo>
                    <a:pt x="1012" y="51"/>
                  </a:lnTo>
                  <a:lnTo>
                    <a:pt x="1045" y="65"/>
                  </a:lnTo>
                  <a:lnTo>
                    <a:pt x="1077" y="80"/>
                  </a:lnTo>
                  <a:lnTo>
                    <a:pt x="1108" y="96"/>
                  </a:lnTo>
                  <a:lnTo>
                    <a:pt x="1139" y="114"/>
                  </a:lnTo>
                  <a:lnTo>
                    <a:pt x="1168" y="135"/>
                  </a:lnTo>
                  <a:lnTo>
                    <a:pt x="1198" y="156"/>
                  </a:lnTo>
                  <a:lnTo>
                    <a:pt x="1225" y="178"/>
                  </a:lnTo>
                  <a:lnTo>
                    <a:pt x="1252" y="202"/>
                  </a:lnTo>
                  <a:lnTo>
                    <a:pt x="1278" y="228"/>
                  </a:lnTo>
                  <a:lnTo>
                    <a:pt x="1302" y="255"/>
                  </a:lnTo>
                  <a:lnTo>
                    <a:pt x="1325" y="282"/>
                  </a:lnTo>
                  <a:lnTo>
                    <a:pt x="1347" y="312"/>
                  </a:lnTo>
                  <a:lnTo>
                    <a:pt x="1368" y="342"/>
                  </a:lnTo>
                  <a:lnTo>
                    <a:pt x="1387" y="375"/>
                  </a:lnTo>
                  <a:lnTo>
                    <a:pt x="1405" y="408"/>
                  </a:lnTo>
                  <a:lnTo>
                    <a:pt x="1421" y="441"/>
                  </a:lnTo>
                  <a:lnTo>
                    <a:pt x="1435" y="477"/>
                  </a:lnTo>
                  <a:lnTo>
                    <a:pt x="1449" y="513"/>
                  </a:lnTo>
                  <a:lnTo>
                    <a:pt x="1460" y="550"/>
                  </a:lnTo>
                  <a:lnTo>
                    <a:pt x="1469" y="586"/>
                  </a:lnTo>
                  <a:lnTo>
                    <a:pt x="1475" y="623"/>
                  </a:lnTo>
                  <a:lnTo>
                    <a:pt x="1480" y="659"/>
                  </a:lnTo>
                  <a:lnTo>
                    <a:pt x="1484" y="695"/>
                  </a:lnTo>
                  <a:lnTo>
                    <a:pt x="1485" y="732"/>
                  </a:lnTo>
                  <a:lnTo>
                    <a:pt x="1485" y="767"/>
                  </a:lnTo>
                  <a:lnTo>
                    <a:pt x="1483" y="804"/>
                  </a:lnTo>
                  <a:lnTo>
                    <a:pt x="1479" y="839"/>
                  </a:lnTo>
                  <a:lnTo>
                    <a:pt x="1474" y="875"/>
                  </a:lnTo>
                  <a:lnTo>
                    <a:pt x="1466" y="910"/>
                  </a:lnTo>
                  <a:lnTo>
                    <a:pt x="1458" y="944"/>
                  </a:lnTo>
                  <a:lnTo>
                    <a:pt x="1447" y="979"/>
                  </a:lnTo>
                  <a:lnTo>
                    <a:pt x="1434" y="1012"/>
                  </a:lnTo>
                  <a:lnTo>
                    <a:pt x="1421" y="1045"/>
                  </a:lnTo>
                  <a:lnTo>
                    <a:pt x="1406" y="1077"/>
                  </a:lnTo>
                  <a:lnTo>
                    <a:pt x="1389" y="1108"/>
                  </a:lnTo>
                  <a:lnTo>
                    <a:pt x="1371" y="1139"/>
                  </a:lnTo>
                  <a:lnTo>
                    <a:pt x="1350" y="1169"/>
                  </a:lnTo>
                  <a:lnTo>
                    <a:pt x="1329" y="1198"/>
                  </a:lnTo>
                  <a:lnTo>
                    <a:pt x="1307" y="1226"/>
                  </a:lnTo>
                  <a:lnTo>
                    <a:pt x="1283" y="1252"/>
                  </a:lnTo>
                  <a:lnTo>
                    <a:pt x="1257" y="1279"/>
                  </a:lnTo>
                  <a:lnTo>
                    <a:pt x="1231" y="1303"/>
                  </a:lnTo>
                  <a:lnTo>
                    <a:pt x="1203" y="1326"/>
                  </a:lnTo>
                  <a:lnTo>
                    <a:pt x="1173" y="1348"/>
                  </a:lnTo>
                  <a:lnTo>
                    <a:pt x="1143" y="1369"/>
                  </a:lnTo>
                  <a:lnTo>
                    <a:pt x="1111" y="1388"/>
                  </a:lnTo>
                  <a:lnTo>
                    <a:pt x="1078" y="1406"/>
                  </a:lnTo>
                  <a:lnTo>
                    <a:pt x="1044" y="1422"/>
                  </a:lnTo>
                  <a:lnTo>
                    <a:pt x="1008" y="14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4" name="Freeform 8">
              <a:extLst>
                <a:ext uri="{FF2B5EF4-FFF2-40B4-BE49-F238E27FC236}">
                  <a16:creationId xmlns:a16="http://schemas.microsoft.com/office/drawing/2014/main" id="{C7F2C589-23DF-4E71-A52C-74EB42C6045C}"/>
                </a:ext>
              </a:extLst>
            </p:cNvPr>
            <p:cNvSpPr>
              <a:spLocks/>
            </p:cNvSpPr>
            <p:nvPr/>
          </p:nvSpPr>
          <p:spPr bwMode="auto">
            <a:xfrm>
              <a:off x="2917227" y="4310216"/>
              <a:ext cx="88735" cy="88735"/>
            </a:xfrm>
            <a:custGeom>
              <a:avLst/>
              <a:gdLst/>
              <a:ahLst/>
              <a:cxnLst>
                <a:cxn ang="0">
                  <a:pos x="1335" y="1474"/>
                </a:cxn>
                <a:cxn ang="0">
                  <a:pos x="1232" y="1543"/>
                </a:cxn>
                <a:cxn ang="0">
                  <a:pos x="1123" y="1595"/>
                </a:cxn>
                <a:cxn ang="0">
                  <a:pos x="1008" y="1630"/>
                </a:cxn>
                <a:cxn ang="0">
                  <a:pos x="890" y="1648"/>
                </a:cxn>
                <a:cxn ang="0">
                  <a:pos x="771" y="1648"/>
                </a:cxn>
                <a:cxn ang="0">
                  <a:pos x="654" y="1632"/>
                </a:cxn>
                <a:cxn ang="0">
                  <a:pos x="539" y="1598"/>
                </a:cxn>
                <a:cxn ang="0">
                  <a:pos x="429" y="1549"/>
                </a:cxn>
                <a:cxn ang="0">
                  <a:pos x="326" y="1482"/>
                </a:cxn>
                <a:cxn ang="0">
                  <a:pos x="232" y="1398"/>
                </a:cxn>
                <a:cxn ang="0">
                  <a:pos x="151" y="1301"/>
                </a:cxn>
                <a:cxn ang="0">
                  <a:pos x="88" y="1195"/>
                </a:cxn>
                <a:cxn ang="0">
                  <a:pos x="41" y="1084"/>
                </a:cxn>
                <a:cxn ang="0">
                  <a:pos x="12" y="969"/>
                </a:cxn>
                <a:cxn ang="0">
                  <a:pos x="0" y="850"/>
                </a:cxn>
                <a:cxn ang="0">
                  <a:pos x="5" y="732"/>
                </a:cxn>
                <a:cxn ang="0">
                  <a:pos x="27" y="614"/>
                </a:cxn>
                <a:cxn ang="0">
                  <a:pos x="66" y="501"/>
                </a:cxn>
                <a:cxn ang="0">
                  <a:pos x="121" y="393"/>
                </a:cxn>
                <a:cxn ang="0">
                  <a:pos x="194" y="292"/>
                </a:cxn>
                <a:cxn ang="0">
                  <a:pos x="283" y="202"/>
                </a:cxn>
                <a:cxn ang="0">
                  <a:pos x="384" y="127"/>
                </a:cxn>
                <a:cxn ang="0">
                  <a:pos x="491" y="70"/>
                </a:cxn>
                <a:cxn ang="0">
                  <a:pos x="604" y="29"/>
                </a:cxn>
                <a:cxn ang="0">
                  <a:pos x="721" y="6"/>
                </a:cxn>
                <a:cxn ang="0">
                  <a:pos x="840" y="0"/>
                </a:cxn>
                <a:cxn ang="0">
                  <a:pos x="958" y="10"/>
                </a:cxn>
                <a:cxn ang="0">
                  <a:pos x="1074" y="37"/>
                </a:cxn>
                <a:cxn ang="0">
                  <a:pos x="1186" y="82"/>
                </a:cxn>
                <a:cxn ang="0">
                  <a:pos x="1292" y="144"/>
                </a:cxn>
                <a:cxn ang="0">
                  <a:pos x="1389" y="222"/>
                </a:cxn>
                <a:cxn ang="0">
                  <a:pos x="1475" y="316"/>
                </a:cxn>
                <a:cxn ang="0">
                  <a:pos x="1544" y="418"/>
                </a:cxn>
                <a:cxn ang="0">
                  <a:pos x="1596" y="527"/>
                </a:cxn>
                <a:cxn ang="0">
                  <a:pos x="1630" y="643"/>
                </a:cxn>
                <a:cxn ang="0">
                  <a:pos x="1648" y="760"/>
                </a:cxn>
                <a:cxn ang="0">
                  <a:pos x="1649" y="878"/>
                </a:cxn>
                <a:cxn ang="0">
                  <a:pos x="1633" y="996"/>
                </a:cxn>
                <a:cxn ang="0">
                  <a:pos x="1600" y="1111"/>
                </a:cxn>
                <a:cxn ang="0">
                  <a:pos x="1549" y="1222"/>
                </a:cxn>
                <a:cxn ang="0">
                  <a:pos x="1482" y="1324"/>
                </a:cxn>
                <a:cxn ang="0">
                  <a:pos x="1399" y="1418"/>
                </a:cxn>
              </a:cxnLst>
              <a:rect l="0" t="0" r="r" b="b"/>
              <a:pathLst>
                <a:path w="1650" h="1650">
                  <a:moveTo>
                    <a:pt x="1399" y="1418"/>
                  </a:moveTo>
                  <a:lnTo>
                    <a:pt x="1368" y="1447"/>
                  </a:lnTo>
                  <a:lnTo>
                    <a:pt x="1335" y="1474"/>
                  </a:lnTo>
                  <a:lnTo>
                    <a:pt x="1302" y="1499"/>
                  </a:lnTo>
                  <a:lnTo>
                    <a:pt x="1268" y="1522"/>
                  </a:lnTo>
                  <a:lnTo>
                    <a:pt x="1232" y="1543"/>
                  </a:lnTo>
                  <a:lnTo>
                    <a:pt x="1197" y="1562"/>
                  </a:lnTo>
                  <a:lnTo>
                    <a:pt x="1160" y="1579"/>
                  </a:lnTo>
                  <a:lnTo>
                    <a:pt x="1123" y="1595"/>
                  </a:lnTo>
                  <a:lnTo>
                    <a:pt x="1085" y="1608"/>
                  </a:lnTo>
                  <a:lnTo>
                    <a:pt x="1047" y="1619"/>
                  </a:lnTo>
                  <a:lnTo>
                    <a:pt x="1008" y="1630"/>
                  </a:lnTo>
                  <a:lnTo>
                    <a:pt x="969" y="1638"/>
                  </a:lnTo>
                  <a:lnTo>
                    <a:pt x="929" y="1644"/>
                  </a:lnTo>
                  <a:lnTo>
                    <a:pt x="890" y="1648"/>
                  </a:lnTo>
                  <a:lnTo>
                    <a:pt x="850" y="1650"/>
                  </a:lnTo>
                  <a:lnTo>
                    <a:pt x="811" y="1650"/>
                  </a:lnTo>
                  <a:lnTo>
                    <a:pt x="771" y="1648"/>
                  </a:lnTo>
                  <a:lnTo>
                    <a:pt x="732" y="1645"/>
                  </a:lnTo>
                  <a:lnTo>
                    <a:pt x="692" y="1639"/>
                  </a:lnTo>
                  <a:lnTo>
                    <a:pt x="654" y="1632"/>
                  </a:lnTo>
                  <a:lnTo>
                    <a:pt x="614" y="1623"/>
                  </a:lnTo>
                  <a:lnTo>
                    <a:pt x="577" y="1611"/>
                  </a:lnTo>
                  <a:lnTo>
                    <a:pt x="539" y="1598"/>
                  </a:lnTo>
                  <a:lnTo>
                    <a:pt x="501" y="1584"/>
                  </a:lnTo>
                  <a:lnTo>
                    <a:pt x="465" y="1567"/>
                  </a:lnTo>
                  <a:lnTo>
                    <a:pt x="429" y="1549"/>
                  </a:lnTo>
                  <a:lnTo>
                    <a:pt x="394" y="1528"/>
                  </a:lnTo>
                  <a:lnTo>
                    <a:pt x="359" y="1506"/>
                  </a:lnTo>
                  <a:lnTo>
                    <a:pt x="326" y="1482"/>
                  </a:lnTo>
                  <a:lnTo>
                    <a:pt x="294" y="1455"/>
                  </a:lnTo>
                  <a:lnTo>
                    <a:pt x="262" y="1428"/>
                  </a:lnTo>
                  <a:lnTo>
                    <a:pt x="232" y="1398"/>
                  </a:lnTo>
                  <a:lnTo>
                    <a:pt x="203" y="1366"/>
                  </a:lnTo>
                  <a:lnTo>
                    <a:pt x="176" y="1334"/>
                  </a:lnTo>
                  <a:lnTo>
                    <a:pt x="151" y="1301"/>
                  </a:lnTo>
                  <a:lnTo>
                    <a:pt x="128" y="1267"/>
                  </a:lnTo>
                  <a:lnTo>
                    <a:pt x="107" y="1232"/>
                  </a:lnTo>
                  <a:lnTo>
                    <a:pt x="88" y="1195"/>
                  </a:lnTo>
                  <a:lnTo>
                    <a:pt x="71" y="1159"/>
                  </a:lnTo>
                  <a:lnTo>
                    <a:pt x="56" y="1122"/>
                  </a:lnTo>
                  <a:lnTo>
                    <a:pt x="41" y="1084"/>
                  </a:lnTo>
                  <a:lnTo>
                    <a:pt x="30" y="1046"/>
                  </a:lnTo>
                  <a:lnTo>
                    <a:pt x="20" y="1007"/>
                  </a:lnTo>
                  <a:lnTo>
                    <a:pt x="12" y="969"/>
                  </a:lnTo>
                  <a:lnTo>
                    <a:pt x="7" y="929"/>
                  </a:lnTo>
                  <a:lnTo>
                    <a:pt x="3" y="890"/>
                  </a:lnTo>
                  <a:lnTo>
                    <a:pt x="0" y="850"/>
                  </a:lnTo>
                  <a:lnTo>
                    <a:pt x="0" y="811"/>
                  </a:lnTo>
                  <a:lnTo>
                    <a:pt x="2" y="771"/>
                  </a:lnTo>
                  <a:lnTo>
                    <a:pt x="5" y="732"/>
                  </a:lnTo>
                  <a:lnTo>
                    <a:pt x="11" y="692"/>
                  </a:lnTo>
                  <a:lnTo>
                    <a:pt x="18" y="653"/>
                  </a:lnTo>
                  <a:lnTo>
                    <a:pt x="27" y="614"/>
                  </a:lnTo>
                  <a:lnTo>
                    <a:pt x="38" y="576"/>
                  </a:lnTo>
                  <a:lnTo>
                    <a:pt x="52" y="538"/>
                  </a:lnTo>
                  <a:lnTo>
                    <a:pt x="66" y="501"/>
                  </a:lnTo>
                  <a:lnTo>
                    <a:pt x="83" y="464"/>
                  </a:lnTo>
                  <a:lnTo>
                    <a:pt x="101" y="428"/>
                  </a:lnTo>
                  <a:lnTo>
                    <a:pt x="121" y="393"/>
                  </a:lnTo>
                  <a:lnTo>
                    <a:pt x="144" y="359"/>
                  </a:lnTo>
                  <a:lnTo>
                    <a:pt x="168" y="325"/>
                  </a:lnTo>
                  <a:lnTo>
                    <a:pt x="194" y="292"/>
                  </a:lnTo>
                  <a:lnTo>
                    <a:pt x="223" y="261"/>
                  </a:lnTo>
                  <a:lnTo>
                    <a:pt x="252" y="231"/>
                  </a:lnTo>
                  <a:lnTo>
                    <a:pt x="283" y="202"/>
                  </a:lnTo>
                  <a:lnTo>
                    <a:pt x="316" y="176"/>
                  </a:lnTo>
                  <a:lnTo>
                    <a:pt x="349" y="151"/>
                  </a:lnTo>
                  <a:lnTo>
                    <a:pt x="384" y="127"/>
                  </a:lnTo>
                  <a:lnTo>
                    <a:pt x="419" y="106"/>
                  </a:lnTo>
                  <a:lnTo>
                    <a:pt x="454" y="87"/>
                  </a:lnTo>
                  <a:lnTo>
                    <a:pt x="491" y="70"/>
                  </a:lnTo>
                  <a:lnTo>
                    <a:pt x="528" y="54"/>
                  </a:lnTo>
                  <a:lnTo>
                    <a:pt x="566" y="41"/>
                  </a:lnTo>
                  <a:lnTo>
                    <a:pt x="604" y="29"/>
                  </a:lnTo>
                  <a:lnTo>
                    <a:pt x="643" y="20"/>
                  </a:lnTo>
                  <a:lnTo>
                    <a:pt x="682" y="12"/>
                  </a:lnTo>
                  <a:lnTo>
                    <a:pt x="721" y="6"/>
                  </a:lnTo>
                  <a:lnTo>
                    <a:pt x="760" y="2"/>
                  </a:lnTo>
                  <a:lnTo>
                    <a:pt x="801" y="0"/>
                  </a:lnTo>
                  <a:lnTo>
                    <a:pt x="840" y="0"/>
                  </a:lnTo>
                  <a:lnTo>
                    <a:pt x="880" y="1"/>
                  </a:lnTo>
                  <a:lnTo>
                    <a:pt x="919" y="5"/>
                  </a:lnTo>
                  <a:lnTo>
                    <a:pt x="958" y="10"/>
                  </a:lnTo>
                  <a:lnTo>
                    <a:pt x="997" y="17"/>
                  </a:lnTo>
                  <a:lnTo>
                    <a:pt x="1036" y="27"/>
                  </a:lnTo>
                  <a:lnTo>
                    <a:pt x="1074" y="37"/>
                  </a:lnTo>
                  <a:lnTo>
                    <a:pt x="1112" y="50"/>
                  </a:lnTo>
                  <a:lnTo>
                    <a:pt x="1149" y="66"/>
                  </a:lnTo>
                  <a:lnTo>
                    <a:pt x="1186" y="82"/>
                  </a:lnTo>
                  <a:lnTo>
                    <a:pt x="1222" y="101"/>
                  </a:lnTo>
                  <a:lnTo>
                    <a:pt x="1257" y="121"/>
                  </a:lnTo>
                  <a:lnTo>
                    <a:pt x="1292" y="144"/>
                  </a:lnTo>
                  <a:lnTo>
                    <a:pt x="1325" y="168"/>
                  </a:lnTo>
                  <a:lnTo>
                    <a:pt x="1358" y="194"/>
                  </a:lnTo>
                  <a:lnTo>
                    <a:pt x="1389" y="222"/>
                  </a:lnTo>
                  <a:lnTo>
                    <a:pt x="1419" y="252"/>
                  </a:lnTo>
                  <a:lnTo>
                    <a:pt x="1448" y="283"/>
                  </a:lnTo>
                  <a:lnTo>
                    <a:pt x="1475" y="316"/>
                  </a:lnTo>
                  <a:lnTo>
                    <a:pt x="1499" y="348"/>
                  </a:lnTo>
                  <a:lnTo>
                    <a:pt x="1523" y="382"/>
                  </a:lnTo>
                  <a:lnTo>
                    <a:pt x="1544" y="418"/>
                  </a:lnTo>
                  <a:lnTo>
                    <a:pt x="1563" y="453"/>
                  </a:lnTo>
                  <a:lnTo>
                    <a:pt x="1580" y="491"/>
                  </a:lnTo>
                  <a:lnTo>
                    <a:pt x="1596" y="527"/>
                  </a:lnTo>
                  <a:lnTo>
                    <a:pt x="1609" y="566"/>
                  </a:lnTo>
                  <a:lnTo>
                    <a:pt x="1621" y="603"/>
                  </a:lnTo>
                  <a:lnTo>
                    <a:pt x="1630" y="643"/>
                  </a:lnTo>
                  <a:lnTo>
                    <a:pt x="1638" y="681"/>
                  </a:lnTo>
                  <a:lnTo>
                    <a:pt x="1644" y="721"/>
                  </a:lnTo>
                  <a:lnTo>
                    <a:pt x="1648" y="760"/>
                  </a:lnTo>
                  <a:lnTo>
                    <a:pt x="1650" y="800"/>
                  </a:lnTo>
                  <a:lnTo>
                    <a:pt x="1650" y="839"/>
                  </a:lnTo>
                  <a:lnTo>
                    <a:pt x="1649" y="878"/>
                  </a:lnTo>
                  <a:lnTo>
                    <a:pt x="1645" y="918"/>
                  </a:lnTo>
                  <a:lnTo>
                    <a:pt x="1640" y="957"/>
                  </a:lnTo>
                  <a:lnTo>
                    <a:pt x="1633" y="996"/>
                  </a:lnTo>
                  <a:lnTo>
                    <a:pt x="1624" y="1035"/>
                  </a:lnTo>
                  <a:lnTo>
                    <a:pt x="1613" y="1074"/>
                  </a:lnTo>
                  <a:lnTo>
                    <a:pt x="1600" y="1111"/>
                  </a:lnTo>
                  <a:lnTo>
                    <a:pt x="1584" y="1149"/>
                  </a:lnTo>
                  <a:lnTo>
                    <a:pt x="1568" y="1185"/>
                  </a:lnTo>
                  <a:lnTo>
                    <a:pt x="1549" y="1222"/>
                  </a:lnTo>
                  <a:lnTo>
                    <a:pt x="1529" y="1256"/>
                  </a:lnTo>
                  <a:lnTo>
                    <a:pt x="1506" y="1290"/>
                  </a:lnTo>
                  <a:lnTo>
                    <a:pt x="1482" y="1324"/>
                  </a:lnTo>
                  <a:lnTo>
                    <a:pt x="1457" y="1356"/>
                  </a:lnTo>
                  <a:lnTo>
                    <a:pt x="1429" y="1389"/>
                  </a:lnTo>
                  <a:lnTo>
                    <a:pt x="1399" y="14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5" name="Freeform 9">
              <a:extLst>
                <a:ext uri="{FF2B5EF4-FFF2-40B4-BE49-F238E27FC236}">
                  <a16:creationId xmlns:a16="http://schemas.microsoft.com/office/drawing/2014/main" id="{DDB27DE3-3E6C-4EB4-96DC-DE2AA5F89C0D}"/>
                </a:ext>
              </a:extLst>
            </p:cNvPr>
            <p:cNvSpPr>
              <a:spLocks/>
            </p:cNvSpPr>
            <p:nvPr/>
          </p:nvSpPr>
          <p:spPr bwMode="auto">
            <a:xfrm>
              <a:off x="2805344" y="4260061"/>
              <a:ext cx="98380" cy="98381"/>
            </a:xfrm>
            <a:custGeom>
              <a:avLst/>
              <a:gdLst/>
              <a:ahLst/>
              <a:cxnLst>
                <a:cxn ang="0">
                  <a:pos x="1720" y="1360"/>
                </a:cxn>
                <a:cxn ang="0">
                  <a:pos x="1645" y="1475"/>
                </a:cxn>
                <a:cxn ang="0">
                  <a:pos x="1556" y="1576"/>
                </a:cxn>
                <a:cxn ang="0">
                  <a:pos x="1454" y="1662"/>
                </a:cxn>
                <a:cxn ang="0">
                  <a:pos x="1340" y="1731"/>
                </a:cxn>
                <a:cxn ang="0">
                  <a:pos x="1220" y="1783"/>
                </a:cxn>
                <a:cxn ang="0">
                  <a:pos x="1092" y="1817"/>
                </a:cxn>
                <a:cxn ang="0">
                  <a:pos x="961" y="1834"/>
                </a:cxn>
                <a:cxn ang="0">
                  <a:pos x="826" y="1831"/>
                </a:cxn>
                <a:cxn ang="0">
                  <a:pos x="692" y="1806"/>
                </a:cxn>
                <a:cxn ang="0">
                  <a:pos x="560" y="1762"/>
                </a:cxn>
                <a:cxn ang="0">
                  <a:pos x="435" y="1697"/>
                </a:cxn>
                <a:cxn ang="0">
                  <a:pos x="324" y="1617"/>
                </a:cxn>
                <a:cxn ang="0">
                  <a:pos x="229" y="1523"/>
                </a:cxn>
                <a:cxn ang="0">
                  <a:pos x="149" y="1418"/>
                </a:cxn>
                <a:cxn ang="0">
                  <a:pos x="85" y="1302"/>
                </a:cxn>
                <a:cxn ang="0">
                  <a:pos x="38" y="1179"/>
                </a:cxn>
                <a:cxn ang="0">
                  <a:pos x="10" y="1049"/>
                </a:cxn>
                <a:cxn ang="0">
                  <a:pos x="0" y="916"/>
                </a:cxn>
                <a:cxn ang="0">
                  <a:pos x="10" y="782"/>
                </a:cxn>
                <a:cxn ang="0">
                  <a:pos x="40" y="648"/>
                </a:cxn>
                <a:cxn ang="0">
                  <a:pos x="93" y="517"/>
                </a:cxn>
                <a:cxn ang="0">
                  <a:pos x="163" y="397"/>
                </a:cxn>
                <a:cxn ang="0">
                  <a:pos x="248" y="291"/>
                </a:cxn>
                <a:cxn ang="0">
                  <a:pos x="346" y="201"/>
                </a:cxn>
                <a:cxn ang="0">
                  <a:pos x="456" y="126"/>
                </a:cxn>
                <a:cxn ang="0">
                  <a:pos x="574" y="67"/>
                </a:cxn>
                <a:cxn ang="0">
                  <a:pos x="700" y="27"/>
                </a:cxn>
                <a:cxn ang="0">
                  <a:pos x="830" y="4"/>
                </a:cxn>
                <a:cxn ang="0">
                  <a:pos x="964" y="1"/>
                </a:cxn>
                <a:cxn ang="0">
                  <a:pos x="1098" y="19"/>
                </a:cxn>
                <a:cxn ang="0">
                  <a:pos x="1232" y="56"/>
                </a:cxn>
                <a:cxn ang="0">
                  <a:pos x="1361" y="115"/>
                </a:cxn>
                <a:cxn ang="0">
                  <a:pos x="1475" y="190"/>
                </a:cxn>
                <a:cxn ang="0">
                  <a:pos x="1576" y="280"/>
                </a:cxn>
                <a:cxn ang="0">
                  <a:pos x="1661" y="382"/>
                </a:cxn>
                <a:cxn ang="0">
                  <a:pos x="1731" y="494"/>
                </a:cxn>
                <a:cxn ang="0">
                  <a:pos x="1783" y="616"/>
                </a:cxn>
                <a:cxn ang="0">
                  <a:pos x="1817" y="742"/>
                </a:cxn>
                <a:cxn ang="0">
                  <a:pos x="1834" y="875"/>
                </a:cxn>
                <a:cxn ang="0">
                  <a:pos x="1831" y="1009"/>
                </a:cxn>
                <a:cxn ang="0">
                  <a:pos x="1806" y="1143"/>
                </a:cxn>
                <a:cxn ang="0">
                  <a:pos x="1762" y="1276"/>
                </a:cxn>
              </a:cxnLst>
              <a:rect l="0" t="0" r="r" b="b"/>
              <a:pathLst>
                <a:path w="1835" h="1835">
                  <a:moveTo>
                    <a:pt x="1762" y="1276"/>
                  </a:moveTo>
                  <a:lnTo>
                    <a:pt x="1742" y="1318"/>
                  </a:lnTo>
                  <a:lnTo>
                    <a:pt x="1720" y="1360"/>
                  </a:lnTo>
                  <a:lnTo>
                    <a:pt x="1697" y="1400"/>
                  </a:lnTo>
                  <a:lnTo>
                    <a:pt x="1673" y="1439"/>
                  </a:lnTo>
                  <a:lnTo>
                    <a:pt x="1645" y="1475"/>
                  </a:lnTo>
                  <a:lnTo>
                    <a:pt x="1617" y="1511"/>
                  </a:lnTo>
                  <a:lnTo>
                    <a:pt x="1588" y="1544"/>
                  </a:lnTo>
                  <a:lnTo>
                    <a:pt x="1556" y="1576"/>
                  </a:lnTo>
                  <a:lnTo>
                    <a:pt x="1523" y="1607"/>
                  </a:lnTo>
                  <a:lnTo>
                    <a:pt x="1489" y="1635"/>
                  </a:lnTo>
                  <a:lnTo>
                    <a:pt x="1454" y="1662"/>
                  </a:lnTo>
                  <a:lnTo>
                    <a:pt x="1417" y="1687"/>
                  </a:lnTo>
                  <a:lnTo>
                    <a:pt x="1380" y="1710"/>
                  </a:lnTo>
                  <a:lnTo>
                    <a:pt x="1340" y="1731"/>
                  </a:lnTo>
                  <a:lnTo>
                    <a:pt x="1301" y="1751"/>
                  </a:lnTo>
                  <a:lnTo>
                    <a:pt x="1260" y="1768"/>
                  </a:lnTo>
                  <a:lnTo>
                    <a:pt x="1220" y="1783"/>
                  </a:lnTo>
                  <a:lnTo>
                    <a:pt x="1177" y="1797"/>
                  </a:lnTo>
                  <a:lnTo>
                    <a:pt x="1135" y="1808"/>
                  </a:lnTo>
                  <a:lnTo>
                    <a:pt x="1092" y="1817"/>
                  </a:lnTo>
                  <a:lnTo>
                    <a:pt x="1049" y="1826"/>
                  </a:lnTo>
                  <a:lnTo>
                    <a:pt x="1004" y="1831"/>
                  </a:lnTo>
                  <a:lnTo>
                    <a:pt x="961" y="1834"/>
                  </a:lnTo>
                  <a:lnTo>
                    <a:pt x="916" y="1835"/>
                  </a:lnTo>
                  <a:lnTo>
                    <a:pt x="872" y="1834"/>
                  </a:lnTo>
                  <a:lnTo>
                    <a:pt x="826" y="1831"/>
                  </a:lnTo>
                  <a:lnTo>
                    <a:pt x="782" y="1824"/>
                  </a:lnTo>
                  <a:lnTo>
                    <a:pt x="737" y="1816"/>
                  </a:lnTo>
                  <a:lnTo>
                    <a:pt x="692" y="1806"/>
                  </a:lnTo>
                  <a:lnTo>
                    <a:pt x="648" y="1794"/>
                  </a:lnTo>
                  <a:lnTo>
                    <a:pt x="603" y="1779"/>
                  </a:lnTo>
                  <a:lnTo>
                    <a:pt x="560" y="1762"/>
                  </a:lnTo>
                  <a:lnTo>
                    <a:pt x="516" y="1742"/>
                  </a:lnTo>
                  <a:lnTo>
                    <a:pt x="475" y="1720"/>
                  </a:lnTo>
                  <a:lnTo>
                    <a:pt x="435" y="1697"/>
                  </a:lnTo>
                  <a:lnTo>
                    <a:pt x="397" y="1673"/>
                  </a:lnTo>
                  <a:lnTo>
                    <a:pt x="359" y="1645"/>
                  </a:lnTo>
                  <a:lnTo>
                    <a:pt x="324" y="1617"/>
                  </a:lnTo>
                  <a:lnTo>
                    <a:pt x="291" y="1588"/>
                  </a:lnTo>
                  <a:lnTo>
                    <a:pt x="259" y="1556"/>
                  </a:lnTo>
                  <a:lnTo>
                    <a:pt x="229" y="1523"/>
                  </a:lnTo>
                  <a:lnTo>
                    <a:pt x="200" y="1489"/>
                  </a:lnTo>
                  <a:lnTo>
                    <a:pt x="173" y="1454"/>
                  </a:lnTo>
                  <a:lnTo>
                    <a:pt x="149" y="1418"/>
                  </a:lnTo>
                  <a:lnTo>
                    <a:pt x="125" y="1380"/>
                  </a:lnTo>
                  <a:lnTo>
                    <a:pt x="104" y="1342"/>
                  </a:lnTo>
                  <a:lnTo>
                    <a:pt x="85" y="1302"/>
                  </a:lnTo>
                  <a:lnTo>
                    <a:pt x="67" y="1262"/>
                  </a:lnTo>
                  <a:lnTo>
                    <a:pt x="52" y="1220"/>
                  </a:lnTo>
                  <a:lnTo>
                    <a:pt x="38" y="1179"/>
                  </a:lnTo>
                  <a:lnTo>
                    <a:pt x="26" y="1136"/>
                  </a:lnTo>
                  <a:lnTo>
                    <a:pt x="17" y="1093"/>
                  </a:lnTo>
                  <a:lnTo>
                    <a:pt x="10" y="1049"/>
                  </a:lnTo>
                  <a:lnTo>
                    <a:pt x="4" y="1006"/>
                  </a:lnTo>
                  <a:lnTo>
                    <a:pt x="1" y="961"/>
                  </a:lnTo>
                  <a:lnTo>
                    <a:pt x="0" y="916"/>
                  </a:lnTo>
                  <a:lnTo>
                    <a:pt x="1" y="872"/>
                  </a:lnTo>
                  <a:lnTo>
                    <a:pt x="5" y="826"/>
                  </a:lnTo>
                  <a:lnTo>
                    <a:pt x="10" y="782"/>
                  </a:lnTo>
                  <a:lnTo>
                    <a:pt x="18" y="737"/>
                  </a:lnTo>
                  <a:lnTo>
                    <a:pt x="28" y="693"/>
                  </a:lnTo>
                  <a:lnTo>
                    <a:pt x="40" y="648"/>
                  </a:lnTo>
                  <a:lnTo>
                    <a:pt x="56" y="604"/>
                  </a:lnTo>
                  <a:lnTo>
                    <a:pt x="73" y="559"/>
                  </a:lnTo>
                  <a:lnTo>
                    <a:pt x="93" y="517"/>
                  </a:lnTo>
                  <a:lnTo>
                    <a:pt x="114" y="475"/>
                  </a:lnTo>
                  <a:lnTo>
                    <a:pt x="138" y="436"/>
                  </a:lnTo>
                  <a:lnTo>
                    <a:pt x="163" y="397"/>
                  </a:lnTo>
                  <a:lnTo>
                    <a:pt x="189" y="360"/>
                  </a:lnTo>
                  <a:lnTo>
                    <a:pt x="218" y="324"/>
                  </a:lnTo>
                  <a:lnTo>
                    <a:pt x="248" y="291"/>
                  </a:lnTo>
                  <a:lnTo>
                    <a:pt x="279" y="259"/>
                  </a:lnTo>
                  <a:lnTo>
                    <a:pt x="312" y="229"/>
                  </a:lnTo>
                  <a:lnTo>
                    <a:pt x="346" y="201"/>
                  </a:lnTo>
                  <a:lnTo>
                    <a:pt x="382" y="173"/>
                  </a:lnTo>
                  <a:lnTo>
                    <a:pt x="418" y="149"/>
                  </a:lnTo>
                  <a:lnTo>
                    <a:pt x="456" y="126"/>
                  </a:lnTo>
                  <a:lnTo>
                    <a:pt x="494" y="105"/>
                  </a:lnTo>
                  <a:lnTo>
                    <a:pt x="534" y="85"/>
                  </a:lnTo>
                  <a:lnTo>
                    <a:pt x="574" y="67"/>
                  </a:lnTo>
                  <a:lnTo>
                    <a:pt x="616" y="52"/>
                  </a:lnTo>
                  <a:lnTo>
                    <a:pt x="657" y="39"/>
                  </a:lnTo>
                  <a:lnTo>
                    <a:pt x="700" y="27"/>
                  </a:lnTo>
                  <a:lnTo>
                    <a:pt x="743" y="18"/>
                  </a:lnTo>
                  <a:lnTo>
                    <a:pt x="787" y="10"/>
                  </a:lnTo>
                  <a:lnTo>
                    <a:pt x="830" y="4"/>
                  </a:lnTo>
                  <a:lnTo>
                    <a:pt x="875" y="1"/>
                  </a:lnTo>
                  <a:lnTo>
                    <a:pt x="919" y="0"/>
                  </a:lnTo>
                  <a:lnTo>
                    <a:pt x="964" y="1"/>
                  </a:lnTo>
                  <a:lnTo>
                    <a:pt x="1008" y="5"/>
                  </a:lnTo>
                  <a:lnTo>
                    <a:pt x="1054" y="10"/>
                  </a:lnTo>
                  <a:lnTo>
                    <a:pt x="1098" y="19"/>
                  </a:lnTo>
                  <a:lnTo>
                    <a:pt x="1143" y="29"/>
                  </a:lnTo>
                  <a:lnTo>
                    <a:pt x="1188" y="41"/>
                  </a:lnTo>
                  <a:lnTo>
                    <a:pt x="1232" y="56"/>
                  </a:lnTo>
                  <a:lnTo>
                    <a:pt x="1276" y="73"/>
                  </a:lnTo>
                  <a:lnTo>
                    <a:pt x="1319" y="92"/>
                  </a:lnTo>
                  <a:lnTo>
                    <a:pt x="1361" y="115"/>
                  </a:lnTo>
                  <a:lnTo>
                    <a:pt x="1400" y="138"/>
                  </a:lnTo>
                  <a:lnTo>
                    <a:pt x="1439" y="163"/>
                  </a:lnTo>
                  <a:lnTo>
                    <a:pt x="1475" y="190"/>
                  </a:lnTo>
                  <a:lnTo>
                    <a:pt x="1511" y="218"/>
                  </a:lnTo>
                  <a:lnTo>
                    <a:pt x="1544" y="248"/>
                  </a:lnTo>
                  <a:lnTo>
                    <a:pt x="1576" y="280"/>
                  </a:lnTo>
                  <a:lnTo>
                    <a:pt x="1607" y="312"/>
                  </a:lnTo>
                  <a:lnTo>
                    <a:pt x="1635" y="347"/>
                  </a:lnTo>
                  <a:lnTo>
                    <a:pt x="1661" y="382"/>
                  </a:lnTo>
                  <a:lnTo>
                    <a:pt x="1687" y="418"/>
                  </a:lnTo>
                  <a:lnTo>
                    <a:pt x="1710" y="456"/>
                  </a:lnTo>
                  <a:lnTo>
                    <a:pt x="1731" y="494"/>
                  </a:lnTo>
                  <a:lnTo>
                    <a:pt x="1751" y="534"/>
                  </a:lnTo>
                  <a:lnTo>
                    <a:pt x="1768" y="574"/>
                  </a:lnTo>
                  <a:lnTo>
                    <a:pt x="1783" y="616"/>
                  </a:lnTo>
                  <a:lnTo>
                    <a:pt x="1797" y="657"/>
                  </a:lnTo>
                  <a:lnTo>
                    <a:pt x="1808" y="700"/>
                  </a:lnTo>
                  <a:lnTo>
                    <a:pt x="1817" y="742"/>
                  </a:lnTo>
                  <a:lnTo>
                    <a:pt x="1825" y="787"/>
                  </a:lnTo>
                  <a:lnTo>
                    <a:pt x="1831" y="830"/>
                  </a:lnTo>
                  <a:lnTo>
                    <a:pt x="1834" y="875"/>
                  </a:lnTo>
                  <a:lnTo>
                    <a:pt x="1835" y="920"/>
                  </a:lnTo>
                  <a:lnTo>
                    <a:pt x="1834" y="964"/>
                  </a:lnTo>
                  <a:lnTo>
                    <a:pt x="1831" y="1009"/>
                  </a:lnTo>
                  <a:lnTo>
                    <a:pt x="1824" y="1054"/>
                  </a:lnTo>
                  <a:lnTo>
                    <a:pt x="1816" y="1099"/>
                  </a:lnTo>
                  <a:lnTo>
                    <a:pt x="1806" y="1143"/>
                  </a:lnTo>
                  <a:lnTo>
                    <a:pt x="1794" y="1188"/>
                  </a:lnTo>
                  <a:lnTo>
                    <a:pt x="1779" y="1232"/>
                  </a:lnTo>
                  <a:lnTo>
                    <a:pt x="1762" y="12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6" name="Freeform 10">
              <a:extLst>
                <a:ext uri="{FF2B5EF4-FFF2-40B4-BE49-F238E27FC236}">
                  <a16:creationId xmlns:a16="http://schemas.microsoft.com/office/drawing/2014/main" id="{E6CD94E7-28EF-47D7-B7CF-BB01D0B496FD}"/>
                </a:ext>
              </a:extLst>
            </p:cNvPr>
            <p:cNvSpPr>
              <a:spLocks/>
            </p:cNvSpPr>
            <p:nvPr/>
          </p:nvSpPr>
          <p:spPr bwMode="auto">
            <a:xfrm>
              <a:off x="2668382" y="4254274"/>
              <a:ext cx="109955" cy="109955"/>
            </a:xfrm>
            <a:custGeom>
              <a:avLst/>
              <a:gdLst/>
              <a:ahLst/>
              <a:cxnLst>
                <a:cxn ang="0">
                  <a:pos x="2032" y="1123"/>
                </a:cxn>
                <a:cxn ang="0">
                  <a:pos x="2005" y="1274"/>
                </a:cxn>
                <a:cxn ang="0">
                  <a:pos x="1957" y="1415"/>
                </a:cxn>
                <a:cxn ang="0">
                  <a:pos x="1890" y="1547"/>
                </a:cxn>
                <a:cxn ang="0">
                  <a:pos x="1805" y="1666"/>
                </a:cxn>
                <a:cxn ang="0">
                  <a:pos x="1704" y="1773"/>
                </a:cxn>
                <a:cxn ang="0">
                  <a:pos x="1588" y="1864"/>
                </a:cxn>
                <a:cxn ang="0">
                  <a:pos x="1460" y="1937"/>
                </a:cxn>
                <a:cxn ang="0">
                  <a:pos x="1321" y="1991"/>
                </a:cxn>
                <a:cxn ang="0">
                  <a:pos x="1173" y="2026"/>
                </a:cxn>
                <a:cxn ang="0">
                  <a:pos x="1018" y="2038"/>
                </a:cxn>
                <a:cxn ang="0">
                  <a:pos x="863" y="2026"/>
                </a:cxn>
                <a:cxn ang="0">
                  <a:pos x="716" y="1991"/>
                </a:cxn>
                <a:cxn ang="0">
                  <a:pos x="577" y="1937"/>
                </a:cxn>
                <a:cxn ang="0">
                  <a:pos x="448" y="1864"/>
                </a:cxn>
                <a:cxn ang="0">
                  <a:pos x="333" y="1773"/>
                </a:cxn>
                <a:cxn ang="0">
                  <a:pos x="233" y="1666"/>
                </a:cxn>
                <a:cxn ang="0">
                  <a:pos x="147" y="1547"/>
                </a:cxn>
                <a:cxn ang="0">
                  <a:pos x="80" y="1415"/>
                </a:cxn>
                <a:cxn ang="0">
                  <a:pos x="31" y="1274"/>
                </a:cxn>
                <a:cxn ang="0">
                  <a:pos x="5" y="1123"/>
                </a:cxn>
                <a:cxn ang="0">
                  <a:pos x="1" y="966"/>
                </a:cxn>
                <a:cxn ang="0">
                  <a:pos x="20" y="813"/>
                </a:cxn>
                <a:cxn ang="0">
                  <a:pos x="61" y="668"/>
                </a:cxn>
                <a:cxn ang="0">
                  <a:pos x="122" y="533"/>
                </a:cxn>
                <a:cxn ang="0">
                  <a:pos x="202" y="409"/>
                </a:cxn>
                <a:cxn ang="0">
                  <a:pos x="298" y="299"/>
                </a:cxn>
                <a:cxn ang="0">
                  <a:pos x="409" y="203"/>
                </a:cxn>
                <a:cxn ang="0">
                  <a:pos x="532" y="123"/>
                </a:cxn>
                <a:cxn ang="0">
                  <a:pos x="668" y="62"/>
                </a:cxn>
                <a:cxn ang="0">
                  <a:pos x="813" y="20"/>
                </a:cxn>
                <a:cxn ang="0">
                  <a:pos x="966" y="1"/>
                </a:cxn>
                <a:cxn ang="0">
                  <a:pos x="1123" y="5"/>
                </a:cxn>
                <a:cxn ang="0">
                  <a:pos x="1272" y="33"/>
                </a:cxn>
                <a:cxn ang="0">
                  <a:pos x="1415" y="80"/>
                </a:cxn>
                <a:cxn ang="0">
                  <a:pos x="1547" y="148"/>
                </a:cxn>
                <a:cxn ang="0">
                  <a:pos x="1666" y="233"/>
                </a:cxn>
                <a:cxn ang="0">
                  <a:pos x="1773" y="334"/>
                </a:cxn>
                <a:cxn ang="0">
                  <a:pos x="1864" y="450"/>
                </a:cxn>
                <a:cxn ang="0">
                  <a:pos x="1937" y="577"/>
                </a:cxn>
                <a:cxn ang="0">
                  <a:pos x="1991" y="716"/>
                </a:cxn>
                <a:cxn ang="0">
                  <a:pos x="2026" y="864"/>
                </a:cxn>
                <a:cxn ang="0">
                  <a:pos x="2038" y="1018"/>
                </a:cxn>
              </a:cxnLst>
              <a:rect l="0" t="0" r="r" b="b"/>
              <a:pathLst>
                <a:path w="2038" h="2038">
                  <a:moveTo>
                    <a:pt x="2038" y="1018"/>
                  </a:moveTo>
                  <a:lnTo>
                    <a:pt x="2036" y="1071"/>
                  </a:lnTo>
                  <a:lnTo>
                    <a:pt x="2032" y="1123"/>
                  </a:lnTo>
                  <a:lnTo>
                    <a:pt x="2026" y="1173"/>
                  </a:lnTo>
                  <a:lnTo>
                    <a:pt x="2017" y="1224"/>
                  </a:lnTo>
                  <a:lnTo>
                    <a:pt x="2005" y="1274"/>
                  </a:lnTo>
                  <a:lnTo>
                    <a:pt x="1991" y="1321"/>
                  </a:lnTo>
                  <a:lnTo>
                    <a:pt x="1975" y="1369"/>
                  </a:lnTo>
                  <a:lnTo>
                    <a:pt x="1957" y="1415"/>
                  </a:lnTo>
                  <a:lnTo>
                    <a:pt x="1937" y="1461"/>
                  </a:lnTo>
                  <a:lnTo>
                    <a:pt x="1914" y="1504"/>
                  </a:lnTo>
                  <a:lnTo>
                    <a:pt x="1890" y="1547"/>
                  </a:lnTo>
                  <a:lnTo>
                    <a:pt x="1864" y="1588"/>
                  </a:lnTo>
                  <a:lnTo>
                    <a:pt x="1835" y="1628"/>
                  </a:lnTo>
                  <a:lnTo>
                    <a:pt x="1805" y="1666"/>
                  </a:lnTo>
                  <a:lnTo>
                    <a:pt x="1773" y="1704"/>
                  </a:lnTo>
                  <a:lnTo>
                    <a:pt x="1739" y="1739"/>
                  </a:lnTo>
                  <a:lnTo>
                    <a:pt x="1704" y="1773"/>
                  </a:lnTo>
                  <a:lnTo>
                    <a:pt x="1666" y="1805"/>
                  </a:lnTo>
                  <a:lnTo>
                    <a:pt x="1628" y="1835"/>
                  </a:lnTo>
                  <a:lnTo>
                    <a:pt x="1588" y="1864"/>
                  </a:lnTo>
                  <a:lnTo>
                    <a:pt x="1547" y="1890"/>
                  </a:lnTo>
                  <a:lnTo>
                    <a:pt x="1504" y="1914"/>
                  </a:lnTo>
                  <a:lnTo>
                    <a:pt x="1460" y="1937"/>
                  </a:lnTo>
                  <a:lnTo>
                    <a:pt x="1415" y="1958"/>
                  </a:lnTo>
                  <a:lnTo>
                    <a:pt x="1369" y="1976"/>
                  </a:lnTo>
                  <a:lnTo>
                    <a:pt x="1321" y="1991"/>
                  </a:lnTo>
                  <a:lnTo>
                    <a:pt x="1272" y="2005"/>
                  </a:lnTo>
                  <a:lnTo>
                    <a:pt x="1224" y="2017"/>
                  </a:lnTo>
                  <a:lnTo>
                    <a:pt x="1173" y="2026"/>
                  </a:lnTo>
                  <a:lnTo>
                    <a:pt x="1123" y="2033"/>
                  </a:lnTo>
                  <a:lnTo>
                    <a:pt x="1071" y="2036"/>
                  </a:lnTo>
                  <a:lnTo>
                    <a:pt x="1018" y="2038"/>
                  </a:lnTo>
                  <a:lnTo>
                    <a:pt x="966" y="2036"/>
                  </a:lnTo>
                  <a:lnTo>
                    <a:pt x="914" y="2033"/>
                  </a:lnTo>
                  <a:lnTo>
                    <a:pt x="863" y="2026"/>
                  </a:lnTo>
                  <a:lnTo>
                    <a:pt x="813" y="2017"/>
                  </a:lnTo>
                  <a:lnTo>
                    <a:pt x="763" y="2005"/>
                  </a:lnTo>
                  <a:lnTo>
                    <a:pt x="716" y="1991"/>
                  </a:lnTo>
                  <a:lnTo>
                    <a:pt x="668" y="1976"/>
                  </a:lnTo>
                  <a:lnTo>
                    <a:pt x="621" y="1958"/>
                  </a:lnTo>
                  <a:lnTo>
                    <a:pt x="577" y="1937"/>
                  </a:lnTo>
                  <a:lnTo>
                    <a:pt x="532" y="1914"/>
                  </a:lnTo>
                  <a:lnTo>
                    <a:pt x="490" y="1890"/>
                  </a:lnTo>
                  <a:lnTo>
                    <a:pt x="448" y="1864"/>
                  </a:lnTo>
                  <a:lnTo>
                    <a:pt x="409" y="1835"/>
                  </a:lnTo>
                  <a:lnTo>
                    <a:pt x="370" y="1805"/>
                  </a:lnTo>
                  <a:lnTo>
                    <a:pt x="333" y="1773"/>
                  </a:lnTo>
                  <a:lnTo>
                    <a:pt x="298" y="1739"/>
                  </a:lnTo>
                  <a:lnTo>
                    <a:pt x="264" y="1704"/>
                  </a:lnTo>
                  <a:lnTo>
                    <a:pt x="233" y="1666"/>
                  </a:lnTo>
                  <a:lnTo>
                    <a:pt x="202" y="1628"/>
                  </a:lnTo>
                  <a:lnTo>
                    <a:pt x="174" y="1588"/>
                  </a:lnTo>
                  <a:lnTo>
                    <a:pt x="147" y="1547"/>
                  </a:lnTo>
                  <a:lnTo>
                    <a:pt x="122" y="1504"/>
                  </a:lnTo>
                  <a:lnTo>
                    <a:pt x="100" y="1461"/>
                  </a:lnTo>
                  <a:lnTo>
                    <a:pt x="80" y="1415"/>
                  </a:lnTo>
                  <a:lnTo>
                    <a:pt x="61" y="1369"/>
                  </a:lnTo>
                  <a:lnTo>
                    <a:pt x="45" y="1321"/>
                  </a:lnTo>
                  <a:lnTo>
                    <a:pt x="31" y="1274"/>
                  </a:lnTo>
                  <a:lnTo>
                    <a:pt x="20" y="1224"/>
                  </a:lnTo>
                  <a:lnTo>
                    <a:pt x="11" y="1173"/>
                  </a:lnTo>
                  <a:lnTo>
                    <a:pt x="5" y="1123"/>
                  </a:lnTo>
                  <a:lnTo>
                    <a:pt x="1" y="1071"/>
                  </a:lnTo>
                  <a:lnTo>
                    <a:pt x="0" y="1018"/>
                  </a:lnTo>
                  <a:lnTo>
                    <a:pt x="1" y="966"/>
                  </a:lnTo>
                  <a:lnTo>
                    <a:pt x="5" y="914"/>
                  </a:lnTo>
                  <a:lnTo>
                    <a:pt x="11" y="864"/>
                  </a:lnTo>
                  <a:lnTo>
                    <a:pt x="20" y="813"/>
                  </a:lnTo>
                  <a:lnTo>
                    <a:pt x="31" y="764"/>
                  </a:lnTo>
                  <a:lnTo>
                    <a:pt x="45" y="716"/>
                  </a:lnTo>
                  <a:lnTo>
                    <a:pt x="61" y="668"/>
                  </a:lnTo>
                  <a:lnTo>
                    <a:pt x="80" y="622"/>
                  </a:lnTo>
                  <a:lnTo>
                    <a:pt x="100" y="577"/>
                  </a:lnTo>
                  <a:lnTo>
                    <a:pt x="122" y="533"/>
                  </a:lnTo>
                  <a:lnTo>
                    <a:pt x="147" y="490"/>
                  </a:lnTo>
                  <a:lnTo>
                    <a:pt x="174" y="450"/>
                  </a:lnTo>
                  <a:lnTo>
                    <a:pt x="202" y="409"/>
                  </a:lnTo>
                  <a:lnTo>
                    <a:pt x="233" y="371"/>
                  </a:lnTo>
                  <a:lnTo>
                    <a:pt x="264" y="334"/>
                  </a:lnTo>
                  <a:lnTo>
                    <a:pt x="298" y="299"/>
                  </a:lnTo>
                  <a:lnTo>
                    <a:pt x="333" y="264"/>
                  </a:lnTo>
                  <a:lnTo>
                    <a:pt x="370" y="233"/>
                  </a:lnTo>
                  <a:lnTo>
                    <a:pt x="409" y="203"/>
                  </a:lnTo>
                  <a:lnTo>
                    <a:pt x="448" y="174"/>
                  </a:lnTo>
                  <a:lnTo>
                    <a:pt x="490" y="148"/>
                  </a:lnTo>
                  <a:lnTo>
                    <a:pt x="532" y="123"/>
                  </a:lnTo>
                  <a:lnTo>
                    <a:pt x="577" y="100"/>
                  </a:lnTo>
                  <a:lnTo>
                    <a:pt x="621" y="80"/>
                  </a:lnTo>
                  <a:lnTo>
                    <a:pt x="668" y="62"/>
                  </a:lnTo>
                  <a:lnTo>
                    <a:pt x="716" y="46"/>
                  </a:lnTo>
                  <a:lnTo>
                    <a:pt x="763" y="33"/>
                  </a:lnTo>
                  <a:lnTo>
                    <a:pt x="813" y="20"/>
                  </a:lnTo>
                  <a:lnTo>
                    <a:pt x="863" y="12"/>
                  </a:lnTo>
                  <a:lnTo>
                    <a:pt x="914" y="5"/>
                  </a:lnTo>
                  <a:lnTo>
                    <a:pt x="966" y="1"/>
                  </a:lnTo>
                  <a:lnTo>
                    <a:pt x="1018" y="0"/>
                  </a:lnTo>
                  <a:lnTo>
                    <a:pt x="1071" y="1"/>
                  </a:lnTo>
                  <a:lnTo>
                    <a:pt x="1123" y="5"/>
                  </a:lnTo>
                  <a:lnTo>
                    <a:pt x="1173" y="12"/>
                  </a:lnTo>
                  <a:lnTo>
                    <a:pt x="1224" y="20"/>
                  </a:lnTo>
                  <a:lnTo>
                    <a:pt x="1272" y="33"/>
                  </a:lnTo>
                  <a:lnTo>
                    <a:pt x="1321" y="46"/>
                  </a:lnTo>
                  <a:lnTo>
                    <a:pt x="1369" y="62"/>
                  </a:lnTo>
                  <a:lnTo>
                    <a:pt x="1415" y="80"/>
                  </a:lnTo>
                  <a:lnTo>
                    <a:pt x="1460" y="100"/>
                  </a:lnTo>
                  <a:lnTo>
                    <a:pt x="1504" y="123"/>
                  </a:lnTo>
                  <a:lnTo>
                    <a:pt x="1547" y="148"/>
                  </a:lnTo>
                  <a:lnTo>
                    <a:pt x="1588" y="174"/>
                  </a:lnTo>
                  <a:lnTo>
                    <a:pt x="1628" y="203"/>
                  </a:lnTo>
                  <a:lnTo>
                    <a:pt x="1666" y="233"/>
                  </a:lnTo>
                  <a:lnTo>
                    <a:pt x="1704" y="264"/>
                  </a:lnTo>
                  <a:lnTo>
                    <a:pt x="1739" y="299"/>
                  </a:lnTo>
                  <a:lnTo>
                    <a:pt x="1773" y="334"/>
                  </a:lnTo>
                  <a:lnTo>
                    <a:pt x="1805" y="371"/>
                  </a:lnTo>
                  <a:lnTo>
                    <a:pt x="1835" y="409"/>
                  </a:lnTo>
                  <a:lnTo>
                    <a:pt x="1864" y="450"/>
                  </a:lnTo>
                  <a:lnTo>
                    <a:pt x="1890" y="490"/>
                  </a:lnTo>
                  <a:lnTo>
                    <a:pt x="1914" y="533"/>
                  </a:lnTo>
                  <a:lnTo>
                    <a:pt x="1937" y="577"/>
                  </a:lnTo>
                  <a:lnTo>
                    <a:pt x="1957" y="622"/>
                  </a:lnTo>
                  <a:lnTo>
                    <a:pt x="1975" y="668"/>
                  </a:lnTo>
                  <a:lnTo>
                    <a:pt x="1991" y="716"/>
                  </a:lnTo>
                  <a:lnTo>
                    <a:pt x="2005" y="764"/>
                  </a:lnTo>
                  <a:lnTo>
                    <a:pt x="2017" y="813"/>
                  </a:lnTo>
                  <a:lnTo>
                    <a:pt x="2026" y="864"/>
                  </a:lnTo>
                  <a:lnTo>
                    <a:pt x="2032" y="914"/>
                  </a:lnTo>
                  <a:lnTo>
                    <a:pt x="2036" y="966"/>
                  </a:lnTo>
                  <a:lnTo>
                    <a:pt x="2038" y="10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7" name="Freeform 11">
              <a:extLst>
                <a:ext uri="{FF2B5EF4-FFF2-40B4-BE49-F238E27FC236}">
                  <a16:creationId xmlns:a16="http://schemas.microsoft.com/office/drawing/2014/main" id="{77AA3415-2495-4A1F-AA18-1C7310717AD2}"/>
                </a:ext>
              </a:extLst>
            </p:cNvPr>
            <p:cNvSpPr>
              <a:spLocks/>
            </p:cNvSpPr>
            <p:nvPr/>
          </p:nvSpPr>
          <p:spPr bwMode="auto">
            <a:xfrm>
              <a:off x="2882505" y="4202190"/>
              <a:ext cx="65587" cy="63658"/>
            </a:xfrm>
            <a:custGeom>
              <a:avLst/>
              <a:gdLst/>
              <a:ahLst/>
              <a:cxnLst>
                <a:cxn ang="0">
                  <a:pos x="895" y="1127"/>
                </a:cxn>
                <a:cxn ang="0">
                  <a:pos x="813" y="1165"/>
                </a:cxn>
                <a:cxn ang="0">
                  <a:pos x="728" y="1191"/>
                </a:cxn>
                <a:cxn ang="0">
                  <a:pos x="642" y="1202"/>
                </a:cxn>
                <a:cxn ang="0">
                  <a:pos x="555" y="1202"/>
                </a:cxn>
                <a:cxn ang="0">
                  <a:pos x="469" y="1189"/>
                </a:cxn>
                <a:cxn ang="0">
                  <a:pos x="386" y="1163"/>
                </a:cxn>
                <a:cxn ang="0">
                  <a:pos x="307" y="1127"/>
                </a:cxn>
                <a:cxn ang="0">
                  <a:pos x="234" y="1078"/>
                </a:cxn>
                <a:cxn ang="0">
                  <a:pos x="167" y="1018"/>
                </a:cxn>
                <a:cxn ang="0">
                  <a:pos x="108" y="947"/>
                </a:cxn>
                <a:cxn ang="0">
                  <a:pos x="62" y="868"/>
                </a:cxn>
                <a:cxn ang="0">
                  <a:pos x="28" y="785"/>
                </a:cxn>
                <a:cxn ang="0">
                  <a:pos x="8" y="700"/>
                </a:cxn>
                <a:cxn ang="0">
                  <a:pos x="0" y="613"/>
                </a:cxn>
                <a:cxn ang="0">
                  <a:pos x="5" y="526"/>
                </a:cxn>
                <a:cxn ang="0">
                  <a:pos x="22" y="442"/>
                </a:cxn>
                <a:cxn ang="0">
                  <a:pos x="51" y="360"/>
                </a:cxn>
                <a:cxn ang="0">
                  <a:pos x="92" y="283"/>
                </a:cxn>
                <a:cxn ang="0">
                  <a:pos x="145" y="211"/>
                </a:cxn>
                <a:cxn ang="0">
                  <a:pos x="208" y="147"/>
                </a:cxn>
                <a:cxn ang="0">
                  <a:pos x="282" y="92"/>
                </a:cxn>
                <a:cxn ang="0">
                  <a:pos x="363" y="50"/>
                </a:cxn>
                <a:cxn ang="0">
                  <a:pos x="448" y="21"/>
                </a:cxn>
                <a:cxn ang="0">
                  <a:pos x="534" y="4"/>
                </a:cxn>
                <a:cxn ang="0">
                  <a:pos x="620" y="0"/>
                </a:cxn>
                <a:cxn ang="0">
                  <a:pos x="707" y="9"/>
                </a:cxn>
                <a:cxn ang="0">
                  <a:pos x="791" y="31"/>
                </a:cxn>
                <a:cxn ang="0">
                  <a:pos x="871" y="64"/>
                </a:cxn>
                <a:cxn ang="0">
                  <a:pos x="946" y="109"/>
                </a:cxn>
                <a:cxn ang="0">
                  <a:pos x="1016" y="164"/>
                </a:cxn>
                <a:cxn ang="0">
                  <a:pos x="1076" y="232"/>
                </a:cxn>
                <a:cxn ang="0">
                  <a:pos x="1128" y="309"/>
                </a:cxn>
                <a:cxn ang="0">
                  <a:pos x="1165" y="391"/>
                </a:cxn>
                <a:cxn ang="0">
                  <a:pos x="1191" y="476"/>
                </a:cxn>
                <a:cxn ang="0">
                  <a:pos x="1202" y="562"/>
                </a:cxn>
                <a:cxn ang="0">
                  <a:pos x="1202" y="649"/>
                </a:cxn>
                <a:cxn ang="0">
                  <a:pos x="1189" y="734"/>
                </a:cxn>
                <a:cxn ang="0">
                  <a:pos x="1163" y="817"/>
                </a:cxn>
                <a:cxn ang="0">
                  <a:pos x="1127" y="896"/>
                </a:cxn>
                <a:cxn ang="0">
                  <a:pos x="1078" y="970"/>
                </a:cxn>
                <a:cxn ang="0">
                  <a:pos x="1019" y="1037"/>
                </a:cxn>
                <a:cxn ang="0">
                  <a:pos x="947" y="1095"/>
                </a:cxn>
              </a:cxnLst>
              <a:rect l="0" t="0" r="r" b="b"/>
              <a:pathLst>
                <a:path w="1204" h="1204">
                  <a:moveTo>
                    <a:pt x="947" y="1095"/>
                  </a:moveTo>
                  <a:lnTo>
                    <a:pt x="921" y="1112"/>
                  </a:lnTo>
                  <a:lnTo>
                    <a:pt x="895" y="1127"/>
                  </a:lnTo>
                  <a:lnTo>
                    <a:pt x="868" y="1141"/>
                  </a:lnTo>
                  <a:lnTo>
                    <a:pt x="840" y="1154"/>
                  </a:lnTo>
                  <a:lnTo>
                    <a:pt x="813" y="1165"/>
                  </a:lnTo>
                  <a:lnTo>
                    <a:pt x="785" y="1176"/>
                  </a:lnTo>
                  <a:lnTo>
                    <a:pt x="756" y="1184"/>
                  </a:lnTo>
                  <a:lnTo>
                    <a:pt x="728" y="1191"/>
                  </a:lnTo>
                  <a:lnTo>
                    <a:pt x="700" y="1196"/>
                  </a:lnTo>
                  <a:lnTo>
                    <a:pt x="670" y="1200"/>
                  </a:lnTo>
                  <a:lnTo>
                    <a:pt x="642" y="1202"/>
                  </a:lnTo>
                  <a:lnTo>
                    <a:pt x="613" y="1204"/>
                  </a:lnTo>
                  <a:lnTo>
                    <a:pt x="583" y="1203"/>
                  </a:lnTo>
                  <a:lnTo>
                    <a:pt x="555" y="1202"/>
                  </a:lnTo>
                  <a:lnTo>
                    <a:pt x="525" y="1199"/>
                  </a:lnTo>
                  <a:lnTo>
                    <a:pt x="497" y="1195"/>
                  </a:lnTo>
                  <a:lnTo>
                    <a:pt x="469" y="1189"/>
                  </a:lnTo>
                  <a:lnTo>
                    <a:pt x="441" y="1182"/>
                  </a:lnTo>
                  <a:lnTo>
                    <a:pt x="413" y="1174"/>
                  </a:lnTo>
                  <a:lnTo>
                    <a:pt x="386" y="1163"/>
                  </a:lnTo>
                  <a:lnTo>
                    <a:pt x="359" y="1152"/>
                  </a:lnTo>
                  <a:lnTo>
                    <a:pt x="333" y="1140"/>
                  </a:lnTo>
                  <a:lnTo>
                    <a:pt x="307" y="1127"/>
                  </a:lnTo>
                  <a:lnTo>
                    <a:pt x="281" y="1112"/>
                  </a:lnTo>
                  <a:lnTo>
                    <a:pt x="257" y="1096"/>
                  </a:lnTo>
                  <a:lnTo>
                    <a:pt x="234" y="1078"/>
                  </a:lnTo>
                  <a:lnTo>
                    <a:pt x="211" y="1059"/>
                  </a:lnTo>
                  <a:lnTo>
                    <a:pt x="188" y="1039"/>
                  </a:lnTo>
                  <a:lnTo>
                    <a:pt x="167" y="1018"/>
                  </a:lnTo>
                  <a:lnTo>
                    <a:pt x="147" y="995"/>
                  </a:lnTo>
                  <a:lnTo>
                    <a:pt x="128" y="972"/>
                  </a:lnTo>
                  <a:lnTo>
                    <a:pt x="108" y="947"/>
                  </a:lnTo>
                  <a:lnTo>
                    <a:pt x="92" y="922"/>
                  </a:lnTo>
                  <a:lnTo>
                    <a:pt x="76" y="895"/>
                  </a:lnTo>
                  <a:lnTo>
                    <a:pt x="62" y="868"/>
                  </a:lnTo>
                  <a:lnTo>
                    <a:pt x="50" y="841"/>
                  </a:lnTo>
                  <a:lnTo>
                    <a:pt x="38" y="813"/>
                  </a:lnTo>
                  <a:lnTo>
                    <a:pt x="28" y="785"/>
                  </a:lnTo>
                  <a:lnTo>
                    <a:pt x="20" y="757"/>
                  </a:lnTo>
                  <a:lnTo>
                    <a:pt x="13" y="728"/>
                  </a:lnTo>
                  <a:lnTo>
                    <a:pt x="8" y="700"/>
                  </a:lnTo>
                  <a:lnTo>
                    <a:pt x="4" y="670"/>
                  </a:lnTo>
                  <a:lnTo>
                    <a:pt x="1" y="642"/>
                  </a:lnTo>
                  <a:lnTo>
                    <a:pt x="0" y="613"/>
                  </a:lnTo>
                  <a:lnTo>
                    <a:pt x="0" y="583"/>
                  </a:lnTo>
                  <a:lnTo>
                    <a:pt x="2" y="555"/>
                  </a:lnTo>
                  <a:lnTo>
                    <a:pt x="5" y="526"/>
                  </a:lnTo>
                  <a:lnTo>
                    <a:pt x="9" y="497"/>
                  </a:lnTo>
                  <a:lnTo>
                    <a:pt x="15" y="469"/>
                  </a:lnTo>
                  <a:lnTo>
                    <a:pt x="22" y="442"/>
                  </a:lnTo>
                  <a:lnTo>
                    <a:pt x="30" y="413"/>
                  </a:lnTo>
                  <a:lnTo>
                    <a:pt x="40" y="386"/>
                  </a:lnTo>
                  <a:lnTo>
                    <a:pt x="51" y="360"/>
                  </a:lnTo>
                  <a:lnTo>
                    <a:pt x="64" y="333"/>
                  </a:lnTo>
                  <a:lnTo>
                    <a:pt x="77" y="307"/>
                  </a:lnTo>
                  <a:lnTo>
                    <a:pt x="92" y="283"/>
                  </a:lnTo>
                  <a:lnTo>
                    <a:pt x="108" y="257"/>
                  </a:lnTo>
                  <a:lnTo>
                    <a:pt x="126" y="234"/>
                  </a:lnTo>
                  <a:lnTo>
                    <a:pt x="145" y="211"/>
                  </a:lnTo>
                  <a:lnTo>
                    <a:pt x="164" y="189"/>
                  </a:lnTo>
                  <a:lnTo>
                    <a:pt x="185" y="167"/>
                  </a:lnTo>
                  <a:lnTo>
                    <a:pt x="208" y="147"/>
                  </a:lnTo>
                  <a:lnTo>
                    <a:pt x="232" y="128"/>
                  </a:lnTo>
                  <a:lnTo>
                    <a:pt x="257" y="110"/>
                  </a:lnTo>
                  <a:lnTo>
                    <a:pt x="282" y="92"/>
                  </a:lnTo>
                  <a:lnTo>
                    <a:pt x="309" y="76"/>
                  </a:lnTo>
                  <a:lnTo>
                    <a:pt x="336" y="62"/>
                  </a:lnTo>
                  <a:lnTo>
                    <a:pt x="363" y="50"/>
                  </a:lnTo>
                  <a:lnTo>
                    <a:pt x="391" y="39"/>
                  </a:lnTo>
                  <a:lnTo>
                    <a:pt x="419" y="29"/>
                  </a:lnTo>
                  <a:lnTo>
                    <a:pt x="448" y="21"/>
                  </a:lnTo>
                  <a:lnTo>
                    <a:pt x="476" y="13"/>
                  </a:lnTo>
                  <a:lnTo>
                    <a:pt x="504" y="8"/>
                  </a:lnTo>
                  <a:lnTo>
                    <a:pt x="534" y="4"/>
                  </a:lnTo>
                  <a:lnTo>
                    <a:pt x="562" y="1"/>
                  </a:lnTo>
                  <a:lnTo>
                    <a:pt x="591" y="0"/>
                  </a:lnTo>
                  <a:lnTo>
                    <a:pt x="620" y="0"/>
                  </a:lnTo>
                  <a:lnTo>
                    <a:pt x="649" y="2"/>
                  </a:lnTo>
                  <a:lnTo>
                    <a:pt x="677" y="5"/>
                  </a:lnTo>
                  <a:lnTo>
                    <a:pt x="707" y="9"/>
                  </a:lnTo>
                  <a:lnTo>
                    <a:pt x="734" y="16"/>
                  </a:lnTo>
                  <a:lnTo>
                    <a:pt x="762" y="23"/>
                  </a:lnTo>
                  <a:lnTo>
                    <a:pt x="791" y="31"/>
                  </a:lnTo>
                  <a:lnTo>
                    <a:pt x="817" y="41"/>
                  </a:lnTo>
                  <a:lnTo>
                    <a:pt x="844" y="51"/>
                  </a:lnTo>
                  <a:lnTo>
                    <a:pt x="871" y="64"/>
                  </a:lnTo>
                  <a:lnTo>
                    <a:pt x="896" y="77"/>
                  </a:lnTo>
                  <a:lnTo>
                    <a:pt x="921" y="92"/>
                  </a:lnTo>
                  <a:lnTo>
                    <a:pt x="946" y="109"/>
                  </a:lnTo>
                  <a:lnTo>
                    <a:pt x="970" y="126"/>
                  </a:lnTo>
                  <a:lnTo>
                    <a:pt x="993" y="145"/>
                  </a:lnTo>
                  <a:lnTo>
                    <a:pt x="1016" y="164"/>
                  </a:lnTo>
                  <a:lnTo>
                    <a:pt x="1037" y="186"/>
                  </a:lnTo>
                  <a:lnTo>
                    <a:pt x="1057" y="209"/>
                  </a:lnTo>
                  <a:lnTo>
                    <a:pt x="1076" y="232"/>
                  </a:lnTo>
                  <a:lnTo>
                    <a:pt x="1095" y="257"/>
                  </a:lnTo>
                  <a:lnTo>
                    <a:pt x="1112" y="283"/>
                  </a:lnTo>
                  <a:lnTo>
                    <a:pt x="1128" y="309"/>
                  </a:lnTo>
                  <a:lnTo>
                    <a:pt x="1142" y="336"/>
                  </a:lnTo>
                  <a:lnTo>
                    <a:pt x="1154" y="364"/>
                  </a:lnTo>
                  <a:lnTo>
                    <a:pt x="1165" y="391"/>
                  </a:lnTo>
                  <a:lnTo>
                    <a:pt x="1176" y="419"/>
                  </a:lnTo>
                  <a:lnTo>
                    <a:pt x="1184" y="448"/>
                  </a:lnTo>
                  <a:lnTo>
                    <a:pt x="1191" y="476"/>
                  </a:lnTo>
                  <a:lnTo>
                    <a:pt x="1196" y="504"/>
                  </a:lnTo>
                  <a:lnTo>
                    <a:pt x="1200" y="534"/>
                  </a:lnTo>
                  <a:lnTo>
                    <a:pt x="1202" y="562"/>
                  </a:lnTo>
                  <a:lnTo>
                    <a:pt x="1204" y="591"/>
                  </a:lnTo>
                  <a:lnTo>
                    <a:pt x="1203" y="620"/>
                  </a:lnTo>
                  <a:lnTo>
                    <a:pt x="1202" y="649"/>
                  </a:lnTo>
                  <a:lnTo>
                    <a:pt x="1199" y="678"/>
                  </a:lnTo>
                  <a:lnTo>
                    <a:pt x="1195" y="707"/>
                  </a:lnTo>
                  <a:lnTo>
                    <a:pt x="1189" y="734"/>
                  </a:lnTo>
                  <a:lnTo>
                    <a:pt x="1182" y="763"/>
                  </a:lnTo>
                  <a:lnTo>
                    <a:pt x="1173" y="790"/>
                  </a:lnTo>
                  <a:lnTo>
                    <a:pt x="1163" y="817"/>
                  </a:lnTo>
                  <a:lnTo>
                    <a:pt x="1152" y="845"/>
                  </a:lnTo>
                  <a:lnTo>
                    <a:pt x="1140" y="871"/>
                  </a:lnTo>
                  <a:lnTo>
                    <a:pt x="1127" y="896"/>
                  </a:lnTo>
                  <a:lnTo>
                    <a:pt x="1112" y="922"/>
                  </a:lnTo>
                  <a:lnTo>
                    <a:pt x="1096" y="946"/>
                  </a:lnTo>
                  <a:lnTo>
                    <a:pt x="1078" y="970"/>
                  </a:lnTo>
                  <a:lnTo>
                    <a:pt x="1059" y="993"/>
                  </a:lnTo>
                  <a:lnTo>
                    <a:pt x="1040" y="1015"/>
                  </a:lnTo>
                  <a:lnTo>
                    <a:pt x="1019" y="1037"/>
                  </a:lnTo>
                  <a:lnTo>
                    <a:pt x="995" y="1057"/>
                  </a:lnTo>
                  <a:lnTo>
                    <a:pt x="972" y="1076"/>
                  </a:lnTo>
                  <a:lnTo>
                    <a:pt x="947" y="10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8" name="Freeform 12">
              <a:extLst>
                <a:ext uri="{FF2B5EF4-FFF2-40B4-BE49-F238E27FC236}">
                  <a16:creationId xmlns:a16="http://schemas.microsoft.com/office/drawing/2014/main" id="{111FE500-8ECE-4F74-B0BB-1DA429FF6D3F}"/>
                </a:ext>
              </a:extLst>
            </p:cNvPr>
            <p:cNvSpPr>
              <a:spLocks/>
            </p:cNvSpPr>
            <p:nvPr/>
          </p:nvSpPr>
          <p:spPr bwMode="auto">
            <a:xfrm>
              <a:off x="2807273" y="4153964"/>
              <a:ext cx="71374" cy="71374"/>
            </a:xfrm>
            <a:custGeom>
              <a:avLst/>
              <a:gdLst/>
              <a:ahLst/>
              <a:cxnLst>
                <a:cxn ang="0">
                  <a:pos x="1195" y="1078"/>
                </a:cxn>
                <a:cxn ang="0">
                  <a:pos x="1128" y="1153"/>
                </a:cxn>
                <a:cxn ang="0">
                  <a:pos x="1053" y="1215"/>
                </a:cxn>
                <a:cxn ang="0">
                  <a:pos x="969" y="1266"/>
                </a:cxn>
                <a:cxn ang="0">
                  <a:pos x="880" y="1302"/>
                </a:cxn>
                <a:cxn ang="0">
                  <a:pos x="787" y="1326"/>
                </a:cxn>
                <a:cxn ang="0">
                  <a:pos x="691" y="1336"/>
                </a:cxn>
                <a:cxn ang="0">
                  <a:pos x="595" y="1333"/>
                </a:cxn>
                <a:cxn ang="0">
                  <a:pos x="498" y="1315"/>
                </a:cxn>
                <a:cxn ang="0">
                  <a:pos x="403" y="1283"/>
                </a:cxn>
                <a:cxn ang="0">
                  <a:pos x="313" y="1235"/>
                </a:cxn>
                <a:cxn ang="0">
                  <a:pos x="231" y="1175"/>
                </a:cxn>
                <a:cxn ang="0">
                  <a:pos x="160" y="1105"/>
                </a:cxn>
                <a:cxn ang="0">
                  <a:pos x="103" y="1026"/>
                </a:cxn>
                <a:cxn ang="0">
                  <a:pos x="57" y="941"/>
                </a:cxn>
                <a:cxn ang="0">
                  <a:pos x="25" y="850"/>
                </a:cxn>
                <a:cxn ang="0">
                  <a:pos x="5" y="755"/>
                </a:cxn>
                <a:cxn ang="0">
                  <a:pos x="0" y="659"/>
                </a:cxn>
                <a:cxn ang="0">
                  <a:pos x="8" y="563"/>
                </a:cxn>
                <a:cxn ang="0">
                  <a:pos x="30" y="467"/>
                </a:cxn>
                <a:cxn ang="0">
                  <a:pos x="67" y="375"/>
                </a:cxn>
                <a:cxn ang="0">
                  <a:pos x="120" y="286"/>
                </a:cxn>
                <a:cxn ang="0">
                  <a:pos x="184" y="208"/>
                </a:cxn>
                <a:cxn ang="0">
                  <a:pos x="258" y="141"/>
                </a:cxn>
                <a:cxn ang="0">
                  <a:pos x="339" y="87"/>
                </a:cxn>
                <a:cxn ang="0">
                  <a:pos x="426" y="46"/>
                </a:cxn>
                <a:cxn ang="0">
                  <a:pos x="518" y="17"/>
                </a:cxn>
                <a:cxn ang="0">
                  <a:pos x="612" y="2"/>
                </a:cxn>
                <a:cxn ang="0">
                  <a:pos x="709" y="1"/>
                </a:cxn>
                <a:cxn ang="0">
                  <a:pos x="805" y="14"/>
                </a:cxn>
                <a:cxn ang="0">
                  <a:pos x="901" y="42"/>
                </a:cxn>
                <a:cxn ang="0">
                  <a:pos x="993" y="84"/>
                </a:cxn>
                <a:cxn ang="0">
                  <a:pos x="1079" y="141"/>
                </a:cxn>
                <a:cxn ang="0">
                  <a:pos x="1153" y="208"/>
                </a:cxn>
                <a:cxn ang="0">
                  <a:pos x="1216" y="285"/>
                </a:cxn>
                <a:cxn ang="0">
                  <a:pos x="1265" y="368"/>
                </a:cxn>
                <a:cxn ang="0">
                  <a:pos x="1302" y="457"/>
                </a:cxn>
                <a:cxn ang="0">
                  <a:pos x="1326" y="550"/>
                </a:cxn>
                <a:cxn ang="0">
                  <a:pos x="1336" y="645"/>
                </a:cxn>
                <a:cxn ang="0">
                  <a:pos x="1332" y="742"/>
                </a:cxn>
                <a:cxn ang="0">
                  <a:pos x="1315" y="838"/>
                </a:cxn>
                <a:cxn ang="0">
                  <a:pos x="1282" y="933"/>
                </a:cxn>
                <a:cxn ang="0">
                  <a:pos x="1235" y="1023"/>
                </a:cxn>
              </a:cxnLst>
              <a:rect l="0" t="0" r="r" b="b"/>
              <a:pathLst>
                <a:path w="1336" h="1336">
                  <a:moveTo>
                    <a:pt x="1235" y="1023"/>
                  </a:moveTo>
                  <a:lnTo>
                    <a:pt x="1216" y="1051"/>
                  </a:lnTo>
                  <a:lnTo>
                    <a:pt x="1195" y="1078"/>
                  </a:lnTo>
                  <a:lnTo>
                    <a:pt x="1174" y="1105"/>
                  </a:lnTo>
                  <a:lnTo>
                    <a:pt x="1152" y="1130"/>
                  </a:lnTo>
                  <a:lnTo>
                    <a:pt x="1128" y="1153"/>
                  </a:lnTo>
                  <a:lnTo>
                    <a:pt x="1104" y="1176"/>
                  </a:lnTo>
                  <a:lnTo>
                    <a:pt x="1079" y="1196"/>
                  </a:lnTo>
                  <a:lnTo>
                    <a:pt x="1053" y="1215"/>
                  </a:lnTo>
                  <a:lnTo>
                    <a:pt x="1025" y="1233"/>
                  </a:lnTo>
                  <a:lnTo>
                    <a:pt x="998" y="1250"/>
                  </a:lnTo>
                  <a:lnTo>
                    <a:pt x="969" y="1266"/>
                  </a:lnTo>
                  <a:lnTo>
                    <a:pt x="940" y="1279"/>
                  </a:lnTo>
                  <a:lnTo>
                    <a:pt x="911" y="1291"/>
                  </a:lnTo>
                  <a:lnTo>
                    <a:pt x="880" y="1302"/>
                  </a:lnTo>
                  <a:lnTo>
                    <a:pt x="849" y="1312"/>
                  </a:lnTo>
                  <a:lnTo>
                    <a:pt x="819" y="1320"/>
                  </a:lnTo>
                  <a:lnTo>
                    <a:pt x="787" y="1326"/>
                  </a:lnTo>
                  <a:lnTo>
                    <a:pt x="755" y="1331"/>
                  </a:lnTo>
                  <a:lnTo>
                    <a:pt x="723" y="1334"/>
                  </a:lnTo>
                  <a:lnTo>
                    <a:pt x="691" y="1336"/>
                  </a:lnTo>
                  <a:lnTo>
                    <a:pt x="659" y="1336"/>
                  </a:lnTo>
                  <a:lnTo>
                    <a:pt x="626" y="1335"/>
                  </a:lnTo>
                  <a:lnTo>
                    <a:pt x="595" y="1333"/>
                  </a:lnTo>
                  <a:lnTo>
                    <a:pt x="562" y="1328"/>
                  </a:lnTo>
                  <a:lnTo>
                    <a:pt x="530" y="1322"/>
                  </a:lnTo>
                  <a:lnTo>
                    <a:pt x="498" y="1315"/>
                  </a:lnTo>
                  <a:lnTo>
                    <a:pt x="466" y="1306"/>
                  </a:lnTo>
                  <a:lnTo>
                    <a:pt x="435" y="1295"/>
                  </a:lnTo>
                  <a:lnTo>
                    <a:pt x="403" y="1283"/>
                  </a:lnTo>
                  <a:lnTo>
                    <a:pt x="373" y="1269"/>
                  </a:lnTo>
                  <a:lnTo>
                    <a:pt x="343" y="1253"/>
                  </a:lnTo>
                  <a:lnTo>
                    <a:pt x="313" y="1235"/>
                  </a:lnTo>
                  <a:lnTo>
                    <a:pt x="285" y="1217"/>
                  </a:lnTo>
                  <a:lnTo>
                    <a:pt x="258" y="1197"/>
                  </a:lnTo>
                  <a:lnTo>
                    <a:pt x="231" y="1175"/>
                  </a:lnTo>
                  <a:lnTo>
                    <a:pt x="206" y="1152"/>
                  </a:lnTo>
                  <a:lnTo>
                    <a:pt x="183" y="1129"/>
                  </a:lnTo>
                  <a:lnTo>
                    <a:pt x="160" y="1105"/>
                  </a:lnTo>
                  <a:lnTo>
                    <a:pt x="140" y="1079"/>
                  </a:lnTo>
                  <a:lnTo>
                    <a:pt x="121" y="1053"/>
                  </a:lnTo>
                  <a:lnTo>
                    <a:pt x="103" y="1026"/>
                  </a:lnTo>
                  <a:lnTo>
                    <a:pt x="86" y="998"/>
                  </a:lnTo>
                  <a:lnTo>
                    <a:pt x="70" y="970"/>
                  </a:lnTo>
                  <a:lnTo>
                    <a:pt x="57" y="941"/>
                  </a:lnTo>
                  <a:lnTo>
                    <a:pt x="45" y="910"/>
                  </a:lnTo>
                  <a:lnTo>
                    <a:pt x="34" y="881"/>
                  </a:lnTo>
                  <a:lnTo>
                    <a:pt x="25" y="850"/>
                  </a:lnTo>
                  <a:lnTo>
                    <a:pt x="17" y="819"/>
                  </a:lnTo>
                  <a:lnTo>
                    <a:pt x="10" y="788"/>
                  </a:lnTo>
                  <a:lnTo>
                    <a:pt x="5" y="755"/>
                  </a:lnTo>
                  <a:lnTo>
                    <a:pt x="2" y="724"/>
                  </a:lnTo>
                  <a:lnTo>
                    <a:pt x="0" y="692"/>
                  </a:lnTo>
                  <a:lnTo>
                    <a:pt x="0" y="659"/>
                  </a:lnTo>
                  <a:lnTo>
                    <a:pt x="1" y="627"/>
                  </a:lnTo>
                  <a:lnTo>
                    <a:pt x="4" y="595"/>
                  </a:lnTo>
                  <a:lnTo>
                    <a:pt x="8" y="563"/>
                  </a:lnTo>
                  <a:lnTo>
                    <a:pt x="14" y="531"/>
                  </a:lnTo>
                  <a:lnTo>
                    <a:pt x="21" y="499"/>
                  </a:lnTo>
                  <a:lnTo>
                    <a:pt x="30" y="467"/>
                  </a:lnTo>
                  <a:lnTo>
                    <a:pt x="41" y="436"/>
                  </a:lnTo>
                  <a:lnTo>
                    <a:pt x="53" y="405"/>
                  </a:lnTo>
                  <a:lnTo>
                    <a:pt x="67" y="375"/>
                  </a:lnTo>
                  <a:lnTo>
                    <a:pt x="84" y="344"/>
                  </a:lnTo>
                  <a:lnTo>
                    <a:pt x="101" y="315"/>
                  </a:lnTo>
                  <a:lnTo>
                    <a:pt x="120" y="286"/>
                  </a:lnTo>
                  <a:lnTo>
                    <a:pt x="140" y="258"/>
                  </a:lnTo>
                  <a:lnTo>
                    <a:pt x="162" y="232"/>
                  </a:lnTo>
                  <a:lnTo>
                    <a:pt x="184" y="208"/>
                  </a:lnTo>
                  <a:lnTo>
                    <a:pt x="207" y="185"/>
                  </a:lnTo>
                  <a:lnTo>
                    <a:pt x="231" y="162"/>
                  </a:lnTo>
                  <a:lnTo>
                    <a:pt x="258" y="141"/>
                  </a:lnTo>
                  <a:lnTo>
                    <a:pt x="283" y="122"/>
                  </a:lnTo>
                  <a:lnTo>
                    <a:pt x="310" y="104"/>
                  </a:lnTo>
                  <a:lnTo>
                    <a:pt x="339" y="87"/>
                  </a:lnTo>
                  <a:lnTo>
                    <a:pt x="367" y="72"/>
                  </a:lnTo>
                  <a:lnTo>
                    <a:pt x="395" y="58"/>
                  </a:lnTo>
                  <a:lnTo>
                    <a:pt x="426" y="46"/>
                  </a:lnTo>
                  <a:lnTo>
                    <a:pt x="456" y="35"/>
                  </a:lnTo>
                  <a:lnTo>
                    <a:pt x="487" y="26"/>
                  </a:lnTo>
                  <a:lnTo>
                    <a:pt x="518" y="17"/>
                  </a:lnTo>
                  <a:lnTo>
                    <a:pt x="549" y="11"/>
                  </a:lnTo>
                  <a:lnTo>
                    <a:pt x="581" y="6"/>
                  </a:lnTo>
                  <a:lnTo>
                    <a:pt x="612" y="2"/>
                  </a:lnTo>
                  <a:lnTo>
                    <a:pt x="644" y="0"/>
                  </a:lnTo>
                  <a:lnTo>
                    <a:pt x="677" y="0"/>
                  </a:lnTo>
                  <a:lnTo>
                    <a:pt x="709" y="1"/>
                  </a:lnTo>
                  <a:lnTo>
                    <a:pt x="742" y="4"/>
                  </a:lnTo>
                  <a:lnTo>
                    <a:pt x="774" y="8"/>
                  </a:lnTo>
                  <a:lnTo>
                    <a:pt x="805" y="14"/>
                  </a:lnTo>
                  <a:lnTo>
                    <a:pt x="838" y="22"/>
                  </a:lnTo>
                  <a:lnTo>
                    <a:pt x="869" y="31"/>
                  </a:lnTo>
                  <a:lnTo>
                    <a:pt x="901" y="42"/>
                  </a:lnTo>
                  <a:lnTo>
                    <a:pt x="932" y="54"/>
                  </a:lnTo>
                  <a:lnTo>
                    <a:pt x="962" y="68"/>
                  </a:lnTo>
                  <a:lnTo>
                    <a:pt x="993" y="84"/>
                  </a:lnTo>
                  <a:lnTo>
                    <a:pt x="1022" y="101"/>
                  </a:lnTo>
                  <a:lnTo>
                    <a:pt x="1051" y="121"/>
                  </a:lnTo>
                  <a:lnTo>
                    <a:pt x="1079" y="141"/>
                  </a:lnTo>
                  <a:lnTo>
                    <a:pt x="1104" y="162"/>
                  </a:lnTo>
                  <a:lnTo>
                    <a:pt x="1129" y="185"/>
                  </a:lnTo>
                  <a:lnTo>
                    <a:pt x="1153" y="208"/>
                  </a:lnTo>
                  <a:lnTo>
                    <a:pt x="1175" y="233"/>
                  </a:lnTo>
                  <a:lnTo>
                    <a:pt x="1195" y="258"/>
                  </a:lnTo>
                  <a:lnTo>
                    <a:pt x="1216" y="285"/>
                  </a:lnTo>
                  <a:lnTo>
                    <a:pt x="1233" y="311"/>
                  </a:lnTo>
                  <a:lnTo>
                    <a:pt x="1250" y="339"/>
                  </a:lnTo>
                  <a:lnTo>
                    <a:pt x="1265" y="368"/>
                  </a:lnTo>
                  <a:lnTo>
                    <a:pt x="1278" y="397"/>
                  </a:lnTo>
                  <a:lnTo>
                    <a:pt x="1291" y="426"/>
                  </a:lnTo>
                  <a:lnTo>
                    <a:pt x="1302" y="457"/>
                  </a:lnTo>
                  <a:lnTo>
                    <a:pt x="1312" y="487"/>
                  </a:lnTo>
                  <a:lnTo>
                    <a:pt x="1319" y="519"/>
                  </a:lnTo>
                  <a:lnTo>
                    <a:pt x="1326" y="550"/>
                  </a:lnTo>
                  <a:lnTo>
                    <a:pt x="1331" y="581"/>
                  </a:lnTo>
                  <a:lnTo>
                    <a:pt x="1334" y="614"/>
                  </a:lnTo>
                  <a:lnTo>
                    <a:pt x="1336" y="645"/>
                  </a:lnTo>
                  <a:lnTo>
                    <a:pt x="1336" y="677"/>
                  </a:lnTo>
                  <a:lnTo>
                    <a:pt x="1335" y="710"/>
                  </a:lnTo>
                  <a:lnTo>
                    <a:pt x="1332" y="742"/>
                  </a:lnTo>
                  <a:lnTo>
                    <a:pt x="1328" y="775"/>
                  </a:lnTo>
                  <a:lnTo>
                    <a:pt x="1322" y="806"/>
                  </a:lnTo>
                  <a:lnTo>
                    <a:pt x="1315" y="838"/>
                  </a:lnTo>
                  <a:lnTo>
                    <a:pt x="1306" y="870"/>
                  </a:lnTo>
                  <a:lnTo>
                    <a:pt x="1294" y="901"/>
                  </a:lnTo>
                  <a:lnTo>
                    <a:pt x="1282" y="933"/>
                  </a:lnTo>
                  <a:lnTo>
                    <a:pt x="1268" y="963"/>
                  </a:lnTo>
                  <a:lnTo>
                    <a:pt x="1252" y="993"/>
                  </a:lnTo>
                  <a:lnTo>
                    <a:pt x="1235" y="10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29" name="Freeform 13">
              <a:extLst>
                <a:ext uri="{FF2B5EF4-FFF2-40B4-BE49-F238E27FC236}">
                  <a16:creationId xmlns:a16="http://schemas.microsoft.com/office/drawing/2014/main" id="{B0FD7276-5D2F-4DDF-A6F9-112F27EC62A6}"/>
                </a:ext>
              </a:extLst>
            </p:cNvPr>
            <p:cNvSpPr>
              <a:spLocks/>
            </p:cNvSpPr>
            <p:nvPr/>
          </p:nvSpPr>
          <p:spPr bwMode="auto">
            <a:xfrm>
              <a:off x="2708892" y="4134674"/>
              <a:ext cx="81019" cy="79090"/>
            </a:xfrm>
            <a:custGeom>
              <a:avLst/>
              <a:gdLst/>
              <a:ahLst/>
              <a:cxnLst>
                <a:cxn ang="0">
                  <a:pos x="1461" y="933"/>
                </a:cxn>
                <a:cxn ang="0">
                  <a:pos x="1425" y="1039"/>
                </a:cxn>
                <a:cxn ang="0">
                  <a:pos x="1374" y="1136"/>
                </a:cxn>
                <a:cxn ang="0">
                  <a:pos x="1310" y="1223"/>
                </a:cxn>
                <a:cxn ang="0">
                  <a:pos x="1235" y="1299"/>
                </a:cxn>
                <a:cxn ang="0">
                  <a:pos x="1150" y="1364"/>
                </a:cxn>
                <a:cxn ang="0">
                  <a:pos x="1057" y="1416"/>
                </a:cxn>
                <a:cxn ang="0">
                  <a:pos x="957" y="1455"/>
                </a:cxn>
                <a:cxn ang="0">
                  <a:pos x="851" y="1478"/>
                </a:cxn>
                <a:cxn ang="0">
                  <a:pos x="740" y="1486"/>
                </a:cxn>
                <a:cxn ang="0">
                  <a:pos x="627" y="1477"/>
                </a:cxn>
                <a:cxn ang="0">
                  <a:pos x="516" y="1451"/>
                </a:cxn>
                <a:cxn ang="0">
                  <a:pos x="414" y="1409"/>
                </a:cxn>
                <a:cxn ang="0">
                  <a:pos x="320" y="1353"/>
                </a:cxn>
                <a:cxn ang="0">
                  <a:pos x="237" y="1287"/>
                </a:cxn>
                <a:cxn ang="0">
                  <a:pos x="164" y="1208"/>
                </a:cxn>
                <a:cxn ang="0">
                  <a:pos x="103" y="1120"/>
                </a:cxn>
                <a:cxn ang="0">
                  <a:pos x="56" y="1024"/>
                </a:cxn>
                <a:cxn ang="0">
                  <a:pos x="22" y="921"/>
                </a:cxn>
                <a:cxn ang="0">
                  <a:pos x="3" y="814"/>
                </a:cxn>
                <a:cxn ang="0">
                  <a:pos x="1" y="703"/>
                </a:cxn>
                <a:cxn ang="0">
                  <a:pos x="16" y="589"/>
                </a:cxn>
                <a:cxn ang="0">
                  <a:pos x="48" y="482"/>
                </a:cxn>
                <a:cxn ang="0">
                  <a:pos x="94" y="382"/>
                </a:cxn>
                <a:cxn ang="0">
                  <a:pos x="153" y="292"/>
                </a:cxn>
                <a:cxn ang="0">
                  <a:pos x="225" y="211"/>
                </a:cxn>
                <a:cxn ang="0">
                  <a:pos x="307" y="142"/>
                </a:cxn>
                <a:cxn ang="0">
                  <a:pos x="397" y="86"/>
                </a:cxn>
                <a:cxn ang="0">
                  <a:pos x="495" y="43"/>
                </a:cxn>
                <a:cxn ang="0">
                  <a:pos x="600" y="14"/>
                </a:cxn>
                <a:cxn ang="0">
                  <a:pos x="709" y="1"/>
                </a:cxn>
                <a:cxn ang="0">
                  <a:pos x="821" y="4"/>
                </a:cxn>
                <a:cxn ang="0">
                  <a:pos x="934" y="25"/>
                </a:cxn>
                <a:cxn ang="0">
                  <a:pos x="1039" y="62"/>
                </a:cxn>
                <a:cxn ang="0">
                  <a:pos x="1136" y="112"/>
                </a:cxn>
                <a:cxn ang="0">
                  <a:pos x="1223" y="176"/>
                </a:cxn>
                <a:cxn ang="0">
                  <a:pos x="1300" y="251"/>
                </a:cxn>
                <a:cxn ang="0">
                  <a:pos x="1365" y="336"/>
                </a:cxn>
                <a:cxn ang="0">
                  <a:pos x="1417" y="429"/>
                </a:cxn>
                <a:cxn ang="0">
                  <a:pos x="1455" y="529"/>
                </a:cxn>
                <a:cxn ang="0">
                  <a:pos x="1478" y="636"/>
                </a:cxn>
                <a:cxn ang="0">
                  <a:pos x="1486" y="746"/>
                </a:cxn>
                <a:cxn ang="0">
                  <a:pos x="1476" y="859"/>
                </a:cxn>
              </a:cxnLst>
              <a:rect l="0" t="0" r="r" b="b"/>
              <a:pathLst>
                <a:path w="1486" h="1486">
                  <a:moveTo>
                    <a:pt x="1476" y="859"/>
                  </a:moveTo>
                  <a:lnTo>
                    <a:pt x="1470" y="897"/>
                  </a:lnTo>
                  <a:lnTo>
                    <a:pt x="1461" y="933"/>
                  </a:lnTo>
                  <a:lnTo>
                    <a:pt x="1451" y="970"/>
                  </a:lnTo>
                  <a:lnTo>
                    <a:pt x="1439" y="1004"/>
                  </a:lnTo>
                  <a:lnTo>
                    <a:pt x="1425" y="1039"/>
                  </a:lnTo>
                  <a:lnTo>
                    <a:pt x="1409" y="1072"/>
                  </a:lnTo>
                  <a:lnTo>
                    <a:pt x="1392" y="1104"/>
                  </a:lnTo>
                  <a:lnTo>
                    <a:pt x="1374" y="1136"/>
                  </a:lnTo>
                  <a:lnTo>
                    <a:pt x="1354" y="1165"/>
                  </a:lnTo>
                  <a:lnTo>
                    <a:pt x="1332" y="1195"/>
                  </a:lnTo>
                  <a:lnTo>
                    <a:pt x="1310" y="1223"/>
                  </a:lnTo>
                  <a:lnTo>
                    <a:pt x="1287" y="1249"/>
                  </a:lnTo>
                  <a:lnTo>
                    <a:pt x="1262" y="1274"/>
                  </a:lnTo>
                  <a:lnTo>
                    <a:pt x="1235" y="1299"/>
                  </a:lnTo>
                  <a:lnTo>
                    <a:pt x="1208" y="1322"/>
                  </a:lnTo>
                  <a:lnTo>
                    <a:pt x="1180" y="1343"/>
                  </a:lnTo>
                  <a:lnTo>
                    <a:pt x="1150" y="1364"/>
                  </a:lnTo>
                  <a:lnTo>
                    <a:pt x="1120" y="1383"/>
                  </a:lnTo>
                  <a:lnTo>
                    <a:pt x="1088" y="1400"/>
                  </a:lnTo>
                  <a:lnTo>
                    <a:pt x="1057" y="1416"/>
                  </a:lnTo>
                  <a:lnTo>
                    <a:pt x="1024" y="1430"/>
                  </a:lnTo>
                  <a:lnTo>
                    <a:pt x="990" y="1444"/>
                  </a:lnTo>
                  <a:lnTo>
                    <a:pt x="957" y="1455"/>
                  </a:lnTo>
                  <a:lnTo>
                    <a:pt x="921" y="1464"/>
                  </a:lnTo>
                  <a:lnTo>
                    <a:pt x="886" y="1472"/>
                  </a:lnTo>
                  <a:lnTo>
                    <a:pt x="851" y="1478"/>
                  </a:lnTo>
                  <a:lnTo>
                    <a:pt x="814" y="1483"/>
                  </a:lnTo>
                  <a:lnTo>
                    <a:pt x="777" y="1485"/>
                  </a:lnTo>
                  <a:lnTo>
                    <a:pt x="740" y="1486"/>
                  </a:lnTo>
                  <a:lnTo>
                    <a:pt x="703" y="1485"/>
                  </a:lnTo>
                  <a:lnTo>
                    <a:pt x="664" y="1482"/>
                  </a:lnTo>
                  <a:lnTo>
                    <a:pt x="627" y="1477"/>
                  </a:lnTo>
                  <a:lnTo>
                    <a:pt x="589" y="1470"/>
                  </a:lnTo>
                  <a:lnTo>
                    <a:pt x="553" y="1461"/>
                  </a:lnTo>
                  <a:lnTo>
                    <a:pt x="516" y="1451"/>
                  </a:lnTo>
                  <a:lnTo>
                    <a:pt x="481" y="1438"/>
                  </a:lnTo>
                  <a:lnTo>
                    <a:pt x="448" y="1424"/>
                  </a:lnTo>
                  <a:lnTo>
                    <a:pt x="414" y="1409"/>
                  </a:lnTo>
                  <a:lnTo>
                    <a:pt x="382" y="1392"/>
                  </a:lnTo>
                  <a:lnTo>
                    <a:pt x="350" y="1374"/>
                  </a:lnTo>
                  <a:lnTo>
                    <a:pt x="320" y="1353"/>
                  </a:lnTo>
                  <a:lnTo>
                    <a:pt x="292" y="1332"/>
                  </a:lnTo>
                  <a:lnTo>
                    <a:pt x="263" y="1310"/>
                  </a:lnTo>
                  <a:lnTo>
                    <a:pt x="237" y="1287"/>
                  </a:lnTo>
                  <a:lnTo>
                    <a:pt x="211" y="1261"/>
                  </a:lnTo>
                  <a:lnTo>
                    <a:pt x="186" y="1235"/>
                  </a:lnTo>
                  <a:lnTo>
                    <a:pt x="164" y="1208"/>
                  </a:lnTo>
                  <a:lnTo>
                    <a:pt x="142" y="1179"/>
                  </a:lnTo>
                  <a:lnTo>
                    <a:pt x="122" y="1150"/>
                  </a:lnTo>
                  <a:lnTo>
                    <a:pt x="103" y="1120"/>
                  </a:lnTo>
                  <a:lnTo>
                    <a:pt x="86" y="1089"/>
                  </a:lnTo>
                  <a:lnTo>
                    <a:pt x="70" y="1057"/>
                  </a:lnTo>
                  <a:lnTo>
                    <a:pt x="56" y="1024"/>
                  </a:lnTo>
                  <a:lnTo>
                    <a:pt x="43" y="990"/>
                  </a:lnTo>
                  <a:lnTo>
                    <a:pt x="31" y="957"/>
                  </a:lnTo>
                  <a:lnTo>
                    <a:pt x="22" y="921"/>
                  </a:lnTo>
                  <a:lnTo>
                    <a:pt x="14" y="886"/>
                  </a:lnTo>
                  <a:lnTo>
                    <a:pt x="8" y="850"/>
                  </a:lnTo>
                  <a:lnTo>
                    <a:pt x="3" y="814"/>
                  </a:lnTo>
                  <a:lnTo>
                    <a:pt x="1" y="777"/>
                  </a:lnTo>
                  <a:lnTo>
                    <a:pt x="0" y="740"/>
                  </a:lnTo>
                  <a:lnTo>
                    <a:pt x="1" y="703"/>
                  </a:lnTo>
                  <a:lnTo>
                    <a:pt x="4" y="665"/>
                  </a:lnTo>
                  <a:lnTo>
                    <a:pt x="9" y="627"/>
                  </a:lnTo>
                  <a:lnTo>
                    <a:pt x="16" y="589"/>
                  </a:lnTo>
                  <a:lnTo>
                    <a:pt x="25" y="553"/>
                  </a:lnTo>
                  <a:lnTo>
                    <a:pt x="35" y="516"/>
                  </a:lnTo>
                  <a:lnTo>
                    <a:pt x="48" y="482"/>
                  </a:lnTo>
                  <a:lnTo>
                    <a:pt x="62" y="447"/>
                  </a:lnTo>
                  <a:lnTo>
                    <a:pt x="77" y="414"/>
                  </a:lnTo>
                  <a:lnTo>
                    <a:pt x="94" y="382"/>
                  </a:lnTo>
                  <a:lnTo>
                    <a:pt x="112" y="350"/>
                  </a:lnTo>
                  <a:lnTo>
                    <a:pt x="133" y="320"/>
                  </a:lnTo>
                  <a:lnTo>
                    <a:pt x="153" y="292"/>
                  </a:lnTo>
                  <a:lnTo>
                    <a:pt x="176" y="263"/>
                  </a:lnTo>
                  <a:lnTo>
                    <a:pt x="199" y="237"/>
                  </a:lnTo>
                  <a:lnTo>
                    <a:pt x="225" y="211"/>
                  </a:lnTo>
                  <a:lnTo>
                    <a:pt x="251" y="186"/>
                  </a:lnTo>
                  <a:lnTo>
                    <a:pt x="278" y="164"/>
                  </a:lnTo>
                  <a:lnTo>
                    <a:pt x="307" y="142"/>
                  </a:lnTo>
                  <a:lnTo>
                    <a:pt x="336" y="121"/>
                  </a:lnTo>
                  <a:lnTo>
                    <a:pt x="367" y="103"/>
                  </a:lnTo>
                  <a:lnTo>
                    <a:pt x="397" y="86"/>
                  </a:lnTo>
                  <a:lnTo>
                    <a:pt x="429" y="70"/>
                  </a:lnTo>
                  <a:lnTo>
                    <a:pt x="462" y="56"/>
                  </a:lnTo>
                  <a:lnTo>
                    <a:pt x="495" y="43"/>
                  </a:lnTo>
                  <a:lnTo>
                    <a:pt x="530" y="31"/>
                  </a:lnTo>
                  <a:lnTo>
                    <a:pt x="565" y="22"/>
                  </a:lnTo>
                  <a:lnTo>
                    <a:pt x="600" y="14"/>
                  </a:lnTo>
                  <a:lnTo>
                    <a:pt x="636" y="8"/>
                  </a:lnTo>
                  <a:lnTo>
                    <a:pt x="672" y="3"/>
                  </a:lnTo>
                  <a:lnTo>
                    <a:pt x="709" y="1"/>
                  </a:lnTo>
                  <a:lnTo>
                    <a:pt x="746" y="0"/>
                  </a:lnTo>
                  <a:lnTo>
                    <a:pt x="784" y="1"/>
                  </a:lnTo>
                  <a:lnTo>
                    <a:pt x="821" y="4"/>
                  </a:lnTo>
                  <a:lnTo>
                    <a:pt x="860" y="9"/>
                  </a:lnTo>
                  <a:lnTo>
                    <a:pt x="897" y="16"/>
                  </a:lnTo>
                  <a:lnTo>
                    <a:pt x="934" y="25"/>
                  </a:lnTo>
                  <a:lnTo>
                    <a:pt x="970" y="35"/>
                  </a:lnTo>
                  <a:lnTo>
                    <a:pt x="1005" y="48"/>
                  </a:lnTo>
                  <a:lnTo>
                    <a:pt x="1039" y="62"/>
                  </a:lnTo>
                  <a:lnTo>
                    <a:pt x="1072" y="77"/>
                  </a:lnTo>
                  <a:lnTo>
                    <a:pt x="1105" y="94"/>
                  </a:lnTo>
                  <a:lnTo>
                    <a:pt x="1136" y="112"/>
                  </a:lnTo>
                  <a:lnTo>
                    <a:pt x="1166" y="132"/>
                  </a:lnTo>
                  <a:lnTo>
                    <a:pt x="1195" y="153"/>
                  </a:lnTo>
                  <a:lnTo>
                    <a:pt x="1223" y="176"/>
                  </a:lnTo>
                  <a:lnTo>
                    <a:pt x="1249" y="199"/>
                  </a:lnTo>
                  <a:lnTo>
                    <a:pt x="1276" y="225"/>
                  </a:lnTo>
                  <a:lnTo>
                    <a:pt x="1300" y="251"/>
                  </a:lnTo>
                  <a:lnTo>
                    <a:pt x="1322" y="278"/>
                  </a:lnTo>
                  <a:lnTo>
                    <a:pt x="1345" y="307"/>
                  </a:lnTo>
                  <a:lnTo>
                    <a:pt x="1365" y="336"/>
                  </a:lnTo>
                  <a:lnTo>
                    <a:pt x="1383" y="366"/>
                  </a:lnTo>
                  <a:lnTo>
                    <a:pt x="1400" y="397"/>
                  </a:lnTo>
                  <a:lnTo>
                    <a:pt x="1417" y="429"/>
                  </a:lnTo>
                  <a:lnTo>
                    <a:pt x="1431" y="462"/>
                  </a:lnTo>
                  <a:lnTo>
                    <a:pt x="1444" y="495"/>
                  </a:lnTo>
                  <a:lnTo>
                    <a:pt x="1455" y="529"/>
                  </a:lnTo>
                  <a:lnTo>
                    <a:pt x="1464" y="565"/>
                  </a:lnTo>
                  <a:lnTo>
                    <a:pt x="1472" y="599"/>
                  </a:lnTo>
                  <a:lnTo>
                    <a:pt x="1478" y="636"/>
                  </a:lnTo>
                  <a:lnTo>
                    <a:pt x="1482" y="672"/>
                  </a:lnTo>
                  <a:lnTo>
                    <a:pt x="1485" y="709"/>
                  </a:lnTo>
                  <a:lnTo>
                    <a:pt x="1486" y="746"/>
                  </a:lnTo>
                  <a:lnTo>
                    <a:pt x="1485" y="784"/>
                  </a:lnTo>
                  <a:lnTo>
                    <a:pt x="1481" y="821"/>
                  </a:lnTo>
                  <a:lnTo>
                    <a:pt x="1476" y="8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0" name="Freeform 14">
              <a:extLst>
                <a:ext uri="{FF2B5EF4-FFF2-40B4-BE49-F238E27FC236}">
                  <a16:creationId xmlns:a16="http://schemas.microsoft.com/office/drawing/2014/main" id="{A06E9595-8528-4891-82E9-7F93DC870C87}"/>
                </a:ext>
              </a:extLst>
            </p:cNvPr>
            <p:cNvSpPr>
              <a:spLocks/>
            </p:cNvSpPr>
            <p:nvPr/>
          </p:nvSpPr>
          <p:spPr bwMode="auto">
            <a:xfrm>
              <a:off x="2602795" y="4155893"/>
              <a:ext cx="88735" cy="88735"/>
            </a:xfrm>
            <a:custGeom>
              <a:avLst/>
              <a:gdLst/>
              <a:ahLst/>
              <a:cxnLst>
                <a:cxn ang="0">
                  <a:pos x="1644" y="708"/>
                </a:cxn>
                <a:cxn ang="0">
                  <a:pos x="1652" y="832"/>
                </a:cxn>
                <a:cxn ang="0">
                  <a:pos x="1642" y="953"/>
                </a:cxn>
                <a:cxn ang="0">
                  <a:pos x="1614" y="1070"/>
                </a:cxn>
                <a:cxn ang="0">
                  <a:pos x="1571" y="1180"/>
                </a:cxn>
                <a:cxn ang="0">
                  <a:pos x="1513" y="1283"/>
                </a:cxn>
                <a:cxn ang="0">
                  <a:pos x="1440" y="1378"/>
                </a:cxn>
                <a:cxn ang="0">
                  <a:pos x="1353" y="1461"/>
                </a:cxn>
                <a:cxn ang="0">
                  <a:pos x="1255" y="1530"/>
                </a:cxn>
                <a:cxn ang="0">
                  <a:pos x="1146" y="1587"/>
                </a:cxn>
                <a:cxn ang="0">
                  <a:pos x="1026" y="1627"/>
                </a:cxn>
                <a:cxn ang="0">
                  <a:pos x="902" y="1648"/>
                </a:cxn>
                <a:cxn ang="0">
                  <a:pos x="779" y="1650"/>
                </a:cxn>
                <a:cxn ang="0">
                  <a:pos x="660" y="1634"/>
                </a:cxn>
                <a:cxn ang="0">
                  <a:pos x="544" y="1601"/>
                </a:cxn>
                <a:cxn ang="0">
                  <a:pos x="436" y="1552"/>
                </a:cxn>
                <a:cxn ang="0">
                  <a:pos x="336" y="1489"/>
                </a:cxn>
                <a:cxn ang="0">
                  <a:pos x="244" y="1411"/>
                </a:cxn>
                <a:cxn ang="0">
                  <a:pos x="167" y="1321"/>
                </a:cxn>
                <a:cxn ang="0">
                  <a:pos x="101" y="1219"/>
                </a:cxn>
                <a:cxn ang="0">
                  <a:pos x="50" y="1105"/>
                </a:cxn>
                <a:cxn ang="0">
                  <a:pos x="16" y="984"/>
                </a:cxn>
                <a:cxn ang="0">
                  <a:pos x="1" y="859"/>
                </a:cxn>
                <a:cxn ang="0">
                  <a:pos x="6" y="738"/>
                </a:cxn>
                <a:cxn ang="0">
                  <a:pos x="27" y="619"/>
                </a:cxn>
                <a:cxn ang="0">
                  <a:pos x="65" y="506"/>
                </a:cxn>
                <a:cxn ang="0">
                  <a:pos x="119" y="401"/>
                </a:cxn>
                <a:cxn ang="0">
                  <a:pos x="187" y="303"/>
                </a:cxn>
                <a:cxn ang="0">
                  <a:pos x="269" y="216"/>
                </a:cxn>
                <a:cxn ang="0">
                  <a:pos x="363" y="141"/>
                </a:cxn>
                <a:cxn ang="0">
                  <a:pos x="469" y="81"/>
                </a:cxn>
                <a:cxn ang="0">
                  <a:pos x="586" y="36"/>
                </a:cxn>
                <a:cxn ang="0">
                  <a:pos x="709" y="8"/>
                </a:cxn>
                <a:cxn ang="0">
                  <a:pos x="833" y="0"/>
                </a:cxn>
                <a:cxn ang="0">
                  <a:pos x="954" y="10"/>
                </a:cxn>
                <a:cxn ang="0">
                  <a:pos x="1071" y="37"/>
                </a:cxn>
                <a:cxn ang="0">
                  <a:pos x="1182" y="81"/>
                </a:cxn>
                <a:cxn ang="0">
                  <a:pos x="1285" y="139"/>
                </a:cxn>
                <a:cxn ang="0">
                  <a:pos x="1378" y="212"/>
                </a:cxn>
                <a:cxn ang="0">
                  <a:pos x="1461" y="298"/>
                </a:cxn>
                <a:cxn ang="0">
                  <a:pos x="1531" y="397"/>
                </a:cxn>
                <a:cxn ang="0">
                  <a:pos x="1587" y="506"/>
                </a:cxn>
                <a:cxn ang="0">
                  <a:pos x="1628" y="625"/>
                </a:cxn>
              </a:cxnLst>
              <a:rect l="0" t="0" r="r" b="b"/>
              <a:pathLst>
                <a:path w="1652" h="1651">
                  <a:moveTo>
                    <a:pt x="1628" y="625"/>
                  </a:moveTo>
                  <a:lnTo>
                    <a:pt x="1637" y="667"/>
                  </a:lnTo>
                  <a:lnTo>
                    <a:pt x="1644" y="708"/>
                  </a:lnTo>
                  <a:lnTo>
                    <a:pt x="1649" y="750"/>
                  </a:lnTo>
                  <a:lnTo>
                    <a:pt x="1651" y="791"/>
                  </a:lnTo>
                  <a:lnTo>
                    <a:pt x="1652" y="832"/>
                  </a:lnTo>
                  <a:lnTo>
                    <a:pt x="1651" y="872"/>
                  </a:lnTo>
                  <a:lnTo>
                    <a:pt x="1647" y="913"/>
                  </a:lnTo>
                  <a:lnTo>
                    <a:pt x="1642" y="953"/>
                  </a:lnTo>
                  <a:lnTo>
                    <a:pt x="1635" y="993"/>
                  </a:lnTo>
                  <a:lnTo>
                    <a:pt x="1626" y="1031"/>
                  </a:lnTo>
                  <a:lnTo>
                    <a:pt x="1614" y="1070"/>
                  </a:lnTo>
                  <a:lnTo>
                    <a:pt x="1602" y="1107"/>
                  </a:lnTo>
                  <a:lnTo>
                    <a:pt x="1587" y="1145"/>
                  </a:lnTo>
                  <a:lnTo>
                    <a:pt x="1571" y="1180"/>
                  </a:lnTo>
                  <a:lnTo>
                    <a:pt x="1554" y="1216"/>
                  </a:lnTo>
                  <a:lnTo>
                    <a:pt x="1533" y="1250"/>
                  </a:lnTo>
                  <a:lnTo>
                    <a:pt x="1513" y="1283"/>
                  </a:lnTo>
                  <a:lnTo>
                    <a:pt x="1490" y="1316"/>
                  </a:lnTo>
                  <a:lnTo>
                    <a:pt x="1466" y="1347"/>
                  </a:lnTo>
                  <a:lnTo>
                    <a:pt x="1440" y="1378"/>
                  </a:lnTo>
                  <a:lnTo>
                    <a:pt x="1413" y="1407"/>
                  </a:lnTo>
                  <a:lnTo>
                    <a:pt x="1384" y="1434"/>
                  </a:lnTo>
                  <a:lnTo>
                    <a:pt x="1353" y="1461"/>
                  </a:lnTo>
                  <a:lnTo>
                    <a:pt x="1322" y="1486"/>
                  </a:lnTo>
                  <a:lnTo>
                    <a:pt x="1289" y="1509"/>
                  </a:lnTo>
                  <a:lnTo>
                    <a:pt x="1255" y="1530"/>
                  </a:lnTo>
                  <a:lnTo>
                    <a:pt x="1220" y="1551"/>
                  </a:lnTo>
                  <a:lnTo>
                    <a:pt x="1183" y="1570"/>
                  </a:lnTo>
                  <a:lnTo>
                    <a:pt x="1146" y="1587"/>
                  </a:lnTo>
                  <a:lnTo>
                    <a:pt x="1107" y="1601"/>
                  </a:lnTo>
                  <a:lnTo>
                    <a:pt x="1067" y="1615"/>
                  </a:lnTo>
                  <a:lnTo>
                    <a:pt x="1026" y="1627"/>
                  </a:lnTo>
                  <a:lnTo>
                    <a:pt x="985" y="1636"/>
                  </a:lnTo>
                  <a:lnTo>
                    <a:pt x="943" y="1643"/>
                  </a:lnTo>
                  <a:lnTo>
                    <a:pt x="902" y="1648"/>
                  </a:lnTo>
                  <a:lnTo>
                    <a:pt x="861" y="1650"/>
                  </a:lnTo>
                  <a:lnTo>
                    <a:pt x="820" y="1651"/>
                  </a:lnTo>
                  <a:lnTo>
                    <a:pt x="779" y="1650"/>
                  </a:lnTo>
                  <a:lnTo>
                    <a:pt x="739" y="1646"/>
                  </a:lnTo>
                  <a:lnTo>
                    <a:pt x="699" y="1641"/>
                  </a:lnTo>
                  <a:lnTo>
                    <a:pt x="660" y="1634"/>
                  </a:lnTo>
                  <a:lnTo>
                    <a:pt x="620" y="1625"/>
                  </a:lnTo>
                  <a:lnTo>
                    <a:pt x="582" y="1613"/>
                  </a:lnTo>
                  <a:lnTo>
                    <a:pt x="544" y="1601"/>
                  </a:lnTo>
                  <a:lnTo>
                    <a:pt x="507" y="1586"/>
                  </a:lnTo>
                  <a:lnTo>
                    <a:pt x="471" y="1570"/>
                  </a:lnTo>
                  <a:lnTo>
                    <a:pt x="436" y="1552"/>
                  </a:lnTo>
                  <a:lnTo>
                    <a:pt x="401" y="1532"/>
                  </a:lnTo>
                  <a:lnTo>
                    <a:pt x="368" y="1511"/>
                  </a:lnTo>
                  <a:lnTo>
                    <a:pt x="336" y="1489"/>
                  </a:lnTo>
                  <a:lnTo>
                    <a:pt x="304" y="1465"/>
                  </a:lnTo>
                  <a:lnTo>
                    <a:pt x="274" y="1438"/>
                  </a:lnTo>
                  <a:lnTo>
                    <a:pt x="244" y="1411"/>
                  </a:lnTo>
                  <a:lnTo>
                    <a:pt x="217" y="1383"/>
                  </a:lnTo>
                  <a:lnTo>
                    <a:pt x="191" y="1352"/>
                  </a:lnTo>
                  <a:lnTo>
                    <a:pt x="167" y="1321"/>
                  </a:lnTo>
                  <a:lnTo>
                    <a:pt x="142" y="1288"/>
                  </a:lnTo>
                  <a:lnTo>
                    <a:pt x="121" y="1254"/>
                  </a:lnTo>
                  <a:lnTo>
                    <a:pt x="101" y="1219"/>
                  </a:lnTo>
                  <a:lnTo>
                    <a:pt x="81" y="1182"/>
                  </a:lnTo>
                  <a:lnTo>
                    <a:pt x="65" y="1145"/>
                  </a:lnTo>
                  <a:lnTo>
                    <a:pt x="50" y="1105"/>
                  </a:lnTo>
                  <a:lnTo>
                    <a:pt x="37" y="1066"/>
                  </a:lnTo>
                  <a:lnTo>
                    <a:pt x="25" y="1025"/>
                  </a:lnTo>
                  <a:lnTo>
                    <a:pt x="16" y="984"/>
                  </a:lnTo>
                  <a:lnTo>
                    <a:pt x="9" y="942"/>
                  </a:lnTo>
                  <a:lnTo>
                    <a:pt x="5" y="901"/>
                  </a:lnTo>
                  <a:lnTo>
                    <a:pt x="1" y="859"/>
                  </a:lnTo>
                  <a:lnTo>
                    <a:pt x="0" y="819"/>
                  </a:lnTo>
                  <a:lnTo>
                    <a:pt x="1" y="778"/>
                  </a:lnTo>
                  <a:lnTo>
                    <a:pt x="6" y="738"/>
                  </a:lnTo>
                  <a:lnTo>
                    <a:pt x="11" y="697"/>
                  </a:lnTo>
                  <a:lnTo>
                    <a:pt x="18" y="658"/>
                  </a:lnTo>
                  <a:lnTo>
                    <a:pt x="27" y="619"/>
                  </a:lnTo>
                  <a:lnTo>
                    <a:pt x="38" y="581"/>
                  </a:lnTo>
                  <a:lnTo>
                    <a:pt x="51" y="543"/>
                  </a:lnTo>
                  <a:lnTo>
                    <a:pt x="65" y="506"/>
                  </a:lnTo>
                  <a:lnTo>
                    <a:pt x="81" y="470"/>
                  </a:lnTo>
                  <a:lnTo>
                    <a:pt x="100" y="435"/>
                  </a:lnTo>
                  <a:lnTo>
                    <a:pt x="119" y="401"/>
                  </a:lnTo>
                  <a:lnTo>
                    <a:pt x="140" y="367"/>
                  </a:lnTo>
                  <a:lnTo>
                    <a:pt x="162" y="335"/>
                  </a:lnTo>
                  <a:lnTo>
                    <a:pt x="187" y="303"/>
                  </a:lnTo>
                  <a:lnTo>
                    <a:pt x="213" y="273"/>
                  </a:lnTo>
                  <a:lnTo>
                    <a:pt x="240" y="244"/>
                  </a:lnTo>
                  <a:lnTo>
                    <a:pt x="269" y="216"/>
                  </a:lnTo>
                  <a:lnTo>
                    <a:pt x="299" y="190"/>
                  </a:lnTo>
                  <a:lnTo>
                    <a:pt x="331" y="165"/>
                  </a:lnTo>
                  <a:lnTo>
                    <a:pt x="363" y="141"/>
                  </a:lnTo>
                  <a:lnTo>
                    <a:pt x="397" y="120"/>
                  </a:lnTo>
                  <a:lnTo>
                    <a:pt x="433" y="100"/>
                  </a:lnTo>
                  <a:lnTo>
                    <a:pt x="469" y="81"/>
                  </a:lnTo>
                  <a:lnTo>
                    <a:pt x="507" y="65"/>
                  </a:lnTo>
                  <a:lnTo>
                    <a:pt x="546" y="49"/>
                  </a:lnTo>
                  <a:lnTo>
                    <a:pt x="586" y="36"/>
                  </a:lnTo>
                  <a:lnTo>
                    <a:pt x="626" y="25"/>
                  </a:lnTo>
                  <a:lnTo>
                    <a:pt x="668" y="15"/>
                  </a:lnTo>
                  <a:lnTo>
                    <a:pt x="709" y="8"/>
                  </a:lnTo>
                  <a:lnTo>
                    <a:pt x="751" y="4"/>
                  </a:lnTo>
                  <a:lnTo>
                    <a:pt x="792" y="1"/>
                  </a:lnTo>
                  <a:lnTo>
                    <a:pt x="833" y="0"/>
                  </a:lnTo>
                  <a:lnTo>
                    <a:pt x="873" y="2"/>
                  </a:lnTo>
                  <a:lnTo>
                    <a:pt x="914" y="5"/>
                  </a:lnTo>
                  <a:lnTo>
                    <a:pt x="954" y="10"/>
                  </a:lnTo>
                  <a:lnTo>
                    <a:pt x="994" y="17"/>
                  </a:lnTo>
                  <a:lnTo>
                    <a:pt x="1032" y="26"/>
                  </a:lnTo>
                  <a:lnTo>
                    <a:pt x="1071" y="37"/>
                  </a:lnTo>
                  <a:lnTo>
                    <a:pt x="1108" y="49"/>
                  </a:lnTo>
                  <a:lnTo>
                    <a:pt x="1146" y="65"/>
                  </a:lnTo>
                  <a:lnTo>
                    <a:pt x="1182" y="81"/>
                  </a:lnTo>
                  <a:lnTo>
                    <a:pt x="1217" y="99"/>
                  </a:lnTo>
                  <a:lnTo>
                    <a:pt x="1252" y="118"/>
                  </a:lnTo>
                  <a:lnTo>
                    <a:pt x="1285" y="139"/>
                  </a:lnTo>
                  <a:lnTo>
                    <a:pt x="1318" y="162"/>
                  </a:lnTo>
                  <a:lnTo>
                    <a:pt x="1349" y="186"/>
                  </a:lnTo>
                  <a:lnTo>
                    <a:pt x="1378" y="212"/>
                  </a:lnTo>
                  <a:lnTo>
                    <a:pt x="1408" y="240"/>
                  </a:lnTo>
                  <a:lnTo>
                    <a:pt x="1435" y="268"/>
                  </a:lnTo>
                  <a:lnTo>
                    <a:pt x="1461" y="298"/>
                  </a:lnTo>
                  <a:lnTo>
                    <a:pt x="1487" y="330"/>
                  </a:lnTo>
                  <a:lnTo>
                    <a:pt x="1510" y="362"/>
                  </a:lnTo>
                  <a:lnTo>
                    <a:pt x="1531" y="397"/>
                  </a:lnTo>
                  <a:lnTo>
                    <a:pt x="1552" y="432"/>
                  </a:lnTo>
                  <a:lnTo>
                    <a:pt x="1571" y="468"/>
                  </a:lnTo>
                  <a:lnTo>
                    <a:pt x="1587" y="506"/>
                  </a:lnTo>
                  <a:lnTo>
                    <a:pt x="1602" y="544"/>
                  </a:lnTo>
                  <a:lnTo>
                    <a:pt x="1615" y="585"/>
                  </a:lnTo>
                  <a:lnTo>
                    <a:pt x="1628" y="6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1" name="Freeform 15">
              <a:extLst>
                <a:ext uri="{FF2B5EF4-FFF2-40B4-BE49-F238E27FC236}">
                  <a16:creationId xmlns:a16="http://schemas.microsoft.com/office/drawing/2014/main" id="{5FCB0C28-B4AE-40C5-86A8-2E3BB08D3FD4}"/>
                </a:ext>
              </a:extLst>
            </p:cNvPr>
            <p:cNvSpPr>
              <a:spLocks/>
            </p:cNvSpPr>
            <p:nvPr/>
          </p:nvSpPr>
          <p:spPr bwMode="auto">
            <a:xfrm>
              <a:off x="2504415" y="4221480"/>
              <a:ext cx="98380" cy="98381"/>
            </a:xfrm>
            <a:custGeom>
              <a:avLst/>
              <a:gdLst/>
              <a:ahLst/>
              <a:cxnLst>
                <a:cxn ang="0">
                  <a:pos x="1702" y="442"/>
                </a:cxn>
                <a:cxn ang="0">
                  <a:pos x="1764" y="564"/>
                </a:cxn>
                <a:cxn ang="0">
                  <a:pos x="1806" y="693"/>
                </a:cxn>
                <a:cxn ang="0">
                  <a:pos x="1829" y="824"/>
                </a:cxn>
                <a:cxn ang="0">
                  <a:pos x="1832" y="956"/>
                </a:cxn>
                <a:cxn ang="0">
                  <a:pos x="1817" y="1087"/>
                </a:cxn>
                <a:cxn ang="0">
                  <a:pos x="1784" y="1214"/>
                </a:cxn>
                <a:cxn ang="0">
                  <a:pos x="1731" y="1337"/>
                </a:cxn>
                <a:cxn ang="0">
                  <a:pos x="1661" y="1451"/>
                </a:cxn>
                <a:cxn ang="0">
                  <a:pos x="1573" y="1556"/>
                </a:cxn>
                <a:cxn ang="0">
                  <a:pos x="1468" y="1649"/>
                </a:cxn>
                <a:cxn ang="0">
                  <a:pos x="1350" y="1725"/>
                </a:cxn>
                <a:cxn ang="0">
                  <a:pos x="1226" y="1779"/>
                </a:cxn>
                <a:cxn ang="0">
                  <a:pos x="1096" y="1816"/>
                </a:cxn>
                <a:cxn ang="0">
                  <a:pos x="965" y="1832"/>
                </a:cxn>
                <a:cxn ang="0">
                  <a:pos x="832" y="1829"/>
                </a:cxn>
                <a:cxn ang="0">
                  <a:pos x="702" y="1808"/>
                </a:cxn>
                <a:cxn ang="0">
                  <a:pos x="576" y="1768"/>
                </a:cxn>
                <a:cxn ang="0">
                  <a:pos x="456" y="1709"/>
                </a:cxn>
                <a:cxn ang="0">
                  <a:pos x="345" y="1633"/>
                </a:cxn>
                <a:cxn ang="0">
                  <a:pos x="245" y="1540"/>
                </a:cxn>
                <a:cxn ang="0">
                  <a:pos x="157" y="1429"/>
                </a:cxn>
                <a:cxn ang="0">
                  <a:pos x="88" y="1309"/>
                </a:cxn>
                <a:cxn ang="0">
                  <a:pos x="39" y="1182"/>
                </a:cxn>
                <a:cxn ang="0">
                  <a:pos x="10" y="1052"/>
                </a:cxn>
                <a:cxn ang="0">
                  <a:pos x="0" y="920"/>
                </a:cxn>
                <a:cxn ang="0">
                  <a:pos x="9" y="788"/>
                </a:cxn>
                <a:cxn ang="0">
                  <a:pos x="36" y="660"/>
                </a:cxn>
                <a:cxn ang="0">
                  <a:pos x="82" y="535"/>
                </a:cxn>
                <a:cxn ang="0">
                  <a:pos x="147" y="418"/>
                </a:cxn>
                <a:cxn ang="0">
                  <a:pos x="229" y="310"/>
                </a:cxn>
                <a:cxn ang="0">
                  <a:pos x="328" y="213"/>
                </a:cxn>
                <a:cxn ang="0">
                  <a:pos x="442" y="131"/>
                </a:cxn>
                <a:cxn ang="0">
                  <a:pos x="565" y="69"/>
                </a:cxn>
                <a:cxn ang="0">
                  <a:pos x="693" y="27"/>
                </a:cxn>
                <a:cxn ang="0">
                  <a:pos x="824" y="4"/>
                </a:cxn>
                <a:cxn ang="0">
                  <a:pos x="957" y="0"/>
                </a:cxn>
                <a:cxn ang="0">
                  <a:pos x="1087" y="15"/>
                </a:cxn>
                <a:cxn ang="0">
                  <a:pos x="1215" y="49"/>
                </a:cxn>
                <a:cxn ang="0">
                  <a:pos x="1337" y="101"/>
                </a:cxn>
                <a:cxn ang="0">
                  <a:pos x="1452" y="172"/>
                </a:cxn>
                <a:cxn ang="0">
                  <a:pos x="1556" y="259"/>
                </a:cxn>
                <a:cxn ang="0">
                  <a:pos x="1649" y="364"/>
                </a:cxn>
              </a:cxnLst>
              <a:rect l="0" t="0" r="r" b="b"/>
              <a:pathLst>
                <a:path w="1833" h="1833">
                  <a:moveTo>
                    <a:pt x="1649" y="364"/>
                  </a:moveTo>
                  <a:lnTo>
                    <a:pt x="1677" y="403"/>
                  </a:lnTo>
                  <a:lnTo>
                    <a:pt x="1702" y="442"/>
                  </a:lnTo>
                  <a:lnTo>
                    <a:pt x="1724" y="482"/>
                  </a:lnTo>
                  <a:lnTo>
                    <a:pt x="1745" y="523"/>
                  </a:lnTo>
                  <a:lnTo>
                    <a:pt x="1764" y="564"/>
                  </a:lnTo>
                  <a:lnTo>
                    <a:pt x="1780" y="607"/>
                  </a:lnTo>
                  <a:lnTo>
                    <a:pt x="1794" y="650"/>
                  </a:lnTo>
                  <a:lnTo>
                    <a:pt x="1806" y="693"/>
                  </a:lnTo>
                  <a:lnTo>
                    <a:pt x="1816" y="736"/>
                  </a:lnTo>
                  <a:lnTo>
                    <a:pt x="1823" y="780"/>
                  </a:lnTo>
                  <a:lnTo>
                    <a:pt x="1829" y="824"/>
                  </a:lnTo>
                  <a:lnTo>
                    <a:pt x="1832" y="868"/>
                  </a:lnTo>
                  <a:lnTo>
                    <a:pt x="1833" y="912"/>
                  </a:lnTo>
                  <a:lnTo>
                    <a:pt x="1832" y="956"/>
                  </a:lnTo>
                  <a:lnTo>
                    <a:pt x="1829" y="1000"/>
                  </a:lnTo>
                  <a:lnTo>
                    <a:pt x="1824" y="1043"/>
                  </a:lnTo>
                  <a:lnTo>
                    <a:pt x="1817" y="1087"/>
                  </a:lnTo>
                  <a:lnTo>
                    <a:pt x="1808" y="1130"/>
                  </a:lnTo>
                  <a:lnTo>
                    <a:pt x="1797" y="1173"/>
                  </a:lnTo>
                  <a:lnTo>
                    <a:pt x="1784" y="1214"/>
                  </a:lnTo>
                  <a:lnTo>
                    <a:pt x="1769" y="1256"/>
                  </a:lnTo>
                  <a:lnTo>
                    <a:pt x="1750" y="1297"/>
                  </a:lnTo>
                  <a:lnTo>
                    <a:pt x="1731" y="1337"/>
                  </a:lnTo>
                  <a:lnTo>
                    <a:pt x="1710" y="1376"/>
                  </a:lnTo>
                  <a:lnTo>
                    <a:pt x="1687" y="1414"/>
                  </a:lnTo>
                  <a:lnTo>
                    <a:pt x="1661" y="1451"/>
                  </a:lnTo>
                  <a:lnTo>
                    <a:pt x="1634" y="1488"/>
                  </a:lnTo>
                  <a:lnTo>
                    <a:pt x="1605" y="1522"/>
                  </a:lnTo>
                  <a:lnTo>
                    <a:pt x="1573" y="1556"/>
                  </a:lnTo>
                  <a:lnTo>
                    <a:pt x="1540" y="1588"/>
                  </a:lnTo>
                  <a:lnTo>
                    <a:pt x="1505" y="1619"/>
                  </a:lnTo>
                  <a:lnTo>
                    <a:pt x="1468" y="1649"/>
                  </a:lnTo>
                  <a:lnTo>
                    <a:pt x="1429" y="1676"/>
                  </a:lnTo>
                  <a:lnTo>
                    <a:pt x="1391" y="1701"/>
                  </a:lnTo>
                  <a:lnTo>
                    <a:pt x="1350" y="1725"/>
                  </a:lnTo>
                  <a:lnTo>
                    <a:pt x="1310" y="1745"/>
                  </a:lnTo>
                  <a:lnTo>
                    <a:pt x="1267" y="1763"/>
                  </a:lnTo>
                  <a:lnTo>
                    <a:pt x="1226" y="1779"/>
                  </a:lnTo>
                  <a:lnTo>
                    <a:pt x="1183" y="1793"/>
                  </a:lnTo>
                  <a:lnTo>
                    <a:pt x="1140" y="1806"/>
                  </a:lnTo>
                  <a:lnTo>
                    <a:pt x="1096" y="1816"/>
                  </a:lnTo>
                  <a:lnTo>
                    <a:pt x="1053" y="1823"/>
                  </a:lnTo>
                  <a:lnTo>
                    <a:pt x="1008" y="1829"/>
                  </a:lnTo>
                  <a:lnTo>
                    <a:pt x="965" y="1832"/>
                  </a:lnTo>
                  <a:lnTo>
                    <a:pt x="920" y="1833"/>
                  </a:lnTo>
                  <a:lnTo>
                    <a:pt x="877" y="1832"/>
                  </a:lnTo>
                  <a:lnTo>
                    <a:pt x="832" y="1829"/>
                  </a:lnTo>
                  <a:lnTo>
                    <a:pt x="789" y="1824"/>
                  </a:lnTo>
                  <a:lnTo>
                    <a:pt x="745" y="1817"/>
                  </a:lnTo>
                  <a:lnTo>
                    <a:pt x="702" y="1808"/>
                  </a:lnTo>
                  <a:lnTo>
                    <a:pt x="660" y="1796"/>
                  </a:lnTo>
                  <a:lnTo>
                    <a:pt x="617" y="1783"/>
                  </a:lnTo>
                  <a:lnTo>
                    <a:pt x="576" y="1768"/>
                  </a:lnTo>
                  <a:lnTo>
                    <a:pt x="535" y="1750"/>
                  </a:lnTo>
                  <a:lnTo>
                    <a:pt x="496" y="1731"/>
                  </a:lnTo>
                  <a:lnTo>
                    <a:pt x="456" y="1709"/>
                  </a:lnTo>
                  <a:lnTo>
                    <a:pt x="418" y="1686"/>
                  </a:lnTo>
                  <a:lnTo>
                    <a:pt x="382" y="1661"/>
                  </a:lnTo>
                  <a:lnTo>
                    <a:pt x="345" y="1633"/>
                  </a:lnTo>
                  <a:lnTo>
                    <a:pt x="311" y="1604"/>
                  </a:lnTo>
                  <a:lnTo>
                    <a:pt x="276" y="1573"/>
                  </a:lnTo>
                  <a:lnTo>
                    <a:pt x="245" y="1540"/>
                  </a:lnTo>
                  <a:lnTo>
                    <a:pt x="213" y="1505"/>
                  </a:lnTo>
                  <a:lnTo>
                    <a:pt x="184" y="1467"/>
                  </a:lnTo>
                  <a:lnTo>
                    <a:pt x="157" y="1429"/>
                  </a:lnTo>
                  <a:lnTo>
                    <a:pt x="131" y="1391"/>
                  </a:lnTo>
                  <a:lnTo>
                    <a:pt x="109" y="1350"/>
                  </a:lnTo>
                  <a:lnTo>
                    <a:pt x="88" y="1309"/>
                  </a:lnTo>
                  <a:lnTo>
                    <a:pt x="70" y="1267"/>
                  </a:lnTo>
                  <a:lnTo>
                    <a:pt x="53" y="1226"/>
                  </a:lnTo>
                  <a:lnTo>
                    <a:pt x="39" y="1182"/>
                  </a:lnTo>
                  <a:lnTo>
                    <a:pt x="27" y="1139"/>
                  </a:lnTo>
                  <a:lnTo>
                    <a:pt x="17" y="1096"/>
                  </a:lnTo>
                  <a:lnTo>
                    <a:pt x="10" y="1052"/>
                  </a:lnTo>
                  <a:lnTo>
                    <a:pt x="4" y="1008"/>
                  </a:lnTo>
                  <a:lnTo>
                    <a:pt x="1" y="964"/>
                  </a:lnTo>
                  <a:lnTo>
                    <a:pt x="0" y="920"/>
                  </a:lnTo>
                  <a:lnTo>
                    <a:pt x="1" y="876"/>
                  </a:lnTo>
                  <a:lnTo>
                    <a:pt x="4" y="832"/>
                  </a:lnTo>
                  <a:lnTo>
                    <a:pt x="9" y="788"/>
                  </a:lnTo>
                  <a:lnTo>
                    <a:pt x="16" y="745"/>
                  </a:lnTo>
                  <a:lnTo>
                    <a:pt x="25" y="702"/>
                  </a:lnTo>
                  <a:lnTo>
                    <a:pt x="36" y="660"/>
                  </a:lnTo>
                  <a:lnTo>
                    <a:pt x="49" y="617"/>
                  </a:lnTo>
                  <a:lnTo>
                    <a:pt x="65" y="576"/>
                  </a:lnTo>
                  <a:lnTo>
                    <a:pt x="82" y="535"/>
                  </a:lnTo>
                  <a:lnTo>
                    <a:pt x="102" y="496"/>
                  </a:lnTo>
                  <a:lnTo>
                    <a:pt x="123" y="456"/>
                  </a:lnTo>
                  <a:lnTo>
                    <a:pt x="147" y="418"/>
                  </a:lnTo>
                  <a:lnTo>
                    <a:pt x="172" y="381"/>
                  </a:lnTo>
                  <a:lnTo>
                    <a:pt x="199" y="345"/>
                  </a:lnTo>
                  <a:lnTo>
                    <a:pt x="229" y="310"/>
                  </a:lnTo>
                  <a:lnTo>
                    <a:pt x="259" y="276"/>
                  </a:lnTo>
                  <a:lnTo>
                    <a:pt x="292" y="244"/>
                  </a:lnTo>
                  <a:lnTo>
                    <a:pt x="328" y="213"/>
                  </a:lnTo>
                  <a:lnTo>
                    <a:pt x="364" y="184"/>
                  </a:lnTo>
                  <a:lnTo>
                    <a:pt x="403" y="157"/>
                  </a:lnTo>
                  <a:lnTo>
                    <a:pt x="442" y="131"/>
                  </a:lnTo>
                  <a:lnTo>
                    <a:pt x="483" y="108"/>
                  </a:lnTo>
                  <a:lnTo>
                    <a:pt x="523" y="88"/>
                  </a:lnTo>
                  <a:lnTo>
                    <a:pt x="565" y="69"/>
                  </a:lnTo>
                  <a:lnTo>
                    <a:pt x="607" y="52"/>
                  </a:lnTo>
                  <a:lnTo>
                    <a:pt x="650" y="38"/>
                  </a:lnTo>
                  <a:lnTo>
                    <a:pt x="693" y="27"/>
                  </a:lnTo>
                  <a:lnTo>
                    <a:pt x="737" y="17"/>
                  </a:lnTo>
                  <a:lnTo>
                    <a:pt x="780" y="9"/>
                  </a:lnTo>
                  <a:lnTo>
                    <a:pt x="824" y="4"/>
                  </a:lnTo>
                  <a:lnTo>
                    <a:pt x="869" y="1"/>
                  </a:lnTo>
                  <a:lnTo>
                    <a:pt x="912" y="0"/>
                  </a:lnTo>
                  <a:lnTo>
                    <a:pt x="957" y="0"/>
                  </a:lnTo>
                  <a:lnTo>
                    <a:pt x="1000" y="3"/>
                  </a:lnTo>
                  <a:lnTo>
                    <a:pt x="1044" y="8"/>
                  </a:lnTo>
                  <a:lnTo>
                    <a:pt x="1087" y="15"/>
                  </a:lnTo>
                  <a:lnTo>
                    <a:pt x="1131" y="25"/>
                  </a:lnTo>
                  <a:lnTo>
                    <a:pt x="1173" y="36"/>
                  </a:lnTo>
                  <a:lnTo>
                    <a:pt x="1215" y="49"/>
                  </a:lnTo>
                  <a:lnTo>
                    <a:pt x="1256" y="64"/>
                  </a:lnTo>
                  <a:lnTo>
                    <a:pt x="1298" y="82"/>
                  </a:lnTo>
                  <a:lnTo>
                    <a:pt x="1337" y="101"/>
                  </a:lnTo>
                  <a:lnTo>
                    <a:pt x="1377" y="122"/>
                  </a:lnTo>
                  <a:lnTo>
                    <a:pt x="1414" y="146"/>
                  </a:lnTo>
                  <a:lnTo>
                    <a:pt x="1452" y="172"/>
                  </a:lnTo>
                  <a:lnTo>
                    <a:pt x="1488" y="199"/>
                  </a:lnTo>
                  <a:lnTo>
                    <a:pt x="1523" y="227"/>
                  </a:lnTo>
                  <a:lnTo>
                    <a:pt x="1556" y="259"/>
                  </a:lnTo>
                  <a:lnTo>
                    <a:pt x="1588" y="292"/>
                  </a:lnTo>
                  <a:lnTo>
                    <a:pt x="1620" y="328"/>
                  </a:lnTo>
                  <a:lnTo>
                    <a:pt x="1649" y="3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2" name="Freeform 16">
              <a:extLst>
                <a:ext uri="{FF2B5EF4-FFF2-40B4-BE49-F238E27FC236}">
                  <a16:creationId xmlns:a16="http://schemas.microsoft.com/office/drawing/2014/main" id="{44E15E6A-62D9-4F1F-A508-D54AEC7BF90E}"/>
                </a:ext>
              </a:extLst>
            </p:cNvPr>
            <p:cNvSpPr>
              <a:spLocks/>
            </p:cNvSpPr>
            <p:nvPr/>
          </p:nvSpPr>
          <p:spPr bwMode="auto">
            <a:xfrm>
              <a:off x="2434970" y="4327577"/>
              <a:ext cx="108026" cy="109955"/>
            </a:xfrm>
            <a:custGeom>
              <a:avLst/>
              <a:gdLst/>
              <a:ahLst/>
              <a:cxnLst>
                <a:cxn ang="0">
                  <a:pos x="1616" y="193"/>
                </a:cxn>
                <a:cxn ang="0">
                  <a:pos x="1733" y="291"/>
                </a:cxn>
                <a:cxn ang="0">
                  <a:pos x="1831" y="404"/>
                </a:cxn>
                <a:cxn ang="0">
                  <a:pos x="1912" y="528"/>
                </a:cxn>
                <a:cxn ang="0">
                  <a:pos x="1973" y="662"/>
                </a:cxn>
                <a:cxn ang="0">
                  <a:pos x="2014" y="803"/>
                </a:cxn>
                <a:cxn ang="0">
                  <a:pos x="2035" y="948"/>
                </a:cxn>
                <a:cxn ang="0">
                  <a:pos x="2035" y="1095"/>
                </a:cxn>
                <a:cxn ang="0">
                  <a:pos x="2012" y="1243"/>
                </a:cxn>
                <a:cxn ang="0">
                  <a:pos x="1969" y="1388"/>
                </a:cxn>
                <a:cxn ang="0">
                  <a:pos x="1901" y="1528"/>
                </a:cxn>
                <a:cxn ang="0">
                  <a:pos x="1813" y="1657"/>
                </a:cxn>
                <a:cxn ang="0">
                  <a:pos x="1710" y="1767"/>
                </a:cxn>
                <a:cxn ang="0">
                  <a:pos x="1593" y="1860"/>
                </a:cxn>
                <a:cxn ang="0">
                  <a:pos x="1466" y="1934"/>
                </a:cxn>
                <a:cxn ang="0">
                  <a:pos x="1329" y="1989"/>
                </a:cxn>
                <a:cxn ang="0">
                  <a:pos x="1186" y="2023"/>
                </a:cxn>
                <a:cxn ang="0">
                  <a:pos x="1040" y="2038"/>
                </a:cxn>
                <a:cxn ang="0">
                  <a:pos x="893" y="2030"/>
                </a:cxn>
                <a:cxn ang="0">
                  <a:pos x="746" y="2000"/>
                </a:cxn>
                <a:cxn ang="0">
                  <a:pos x="602" y="1949"/>
                </a:cxn>
                <a:cxn ang="0">
                  <a:pos x="464" y="1874"/>
                </a:cxn>
                <a:cxn ang="0">
                  <a:pos x="342" y="1781"/>
                </a:cxn>
                <a:cxn ang="0">
                  <a:pos x="236" y="1672"/>
                </a:cxn>
                <a:cxn ang="0">
                  <a:pos x="149" y="1552"/>
                </a:cxn>
                <a:cxn ang="0">
                  <a:pos x="83" y="1421"/>
                </a:cxn>
                <a:cxn ang="0">
                  <a:pos x="34" y="1282"/>
                </a:cxn>
                <a:cxn ang="0">
                  <a:pos x="7" y="1139"/>
                </a:cxn>
                <a:cxn ang="0">
                  <a:pos x="0" y="991"/>
                </a:cxn>
                <a:cxn ang="0">
                  <a:pos x="15" y="843"/>
                </a:cxn>
                <a:cxn ang="0">
                  <a:pos x="51" y="697"/>
                </a:cxn>
                <a:cxn ang="0">
                  <a:pos x="111" y="556"/>
                </a:cxn>
                <a:cxn ang="0">
                  <a:pos x="193" y="422"/>
                </a:cxn>
                <a:cxn ang="0">
                  <a:pos x="291" y="305"/>
                </a:cxn>
                <a:cxn ang="0">
                  <a:pos x="404" y="205"/>
                </a:cxn>
                <a:cxn ang="0">
                  <a:pos x="528" y="125"/>
                </a:cxn>
                <a:cxn ang="0">
                  <a:pos x="662" y="65"/>
                </a:cxn>
                <a:cxn ang="0">
                  <a:pos x="802" y="23"/>
                </a:cxn>
                <a:cxn ang="0">
                  <a:pos x="947" y="2"/>
                </a:cxn>
                <a:cxn ang="0">
                  <a:pos x="1095" y="3"/>
                </a:cxn>
                <a:cxn ang="0">
                  <a:pos x="1243" y="24"/>
                </a:cxn>
                <a:cxn ang="0">
                  <a:pos x="1388" y="69"/>
                </a:cxn>
                <a:cxn ang="0">
                  <a:pos x="1528" y="137"/>
                </a:cxn>
              </a:cxnLst>
              <a:rect l="0" t="0" r="r" b="b"/>
              <a:pathLst>
                <a:path w="2038" h="2038">
                  <a:moveTo>
                    <a:pt x="1528" y="137"/>
                  </a:moveTo>
                  <a:lnTo>
                    <a:pt x="1573" y="164"/>
                  </a:lnTo>
                  <a:lnTo>
                    <a:pt x="1616" y="193"/>
                  </a:lnTo>
                  <a:lnTo>
                    <a:pt x="1657" y="224"/>
                  </a:lnTo>
                  <a:lnTo>
                    <a:pt x="1696" y="257"/>
                  </a:lnTo>
                  <a:lnTo>
                    <a:pt x="1733" y="291"/>
                  </a:lnTo>
                  <a:lnTo>
                    <a:pt x="1767" y="328"/>
                  </a:lnTo>
                  <a:lnTo>
                    <a:pt x="1801" y="365"/>
                  </a:lnTo>
                  <a:lnTo>
                    <a:pt x="1831" y="404"/>
                  </a:lnTo>
                  <a:lnTo>
                    <a:pt x="1861" y="444"/>
                  </a:lnTo>
                  <a:lnTo>
                    <a:pt x="1887" y="486"/>
                  </a:lnTo>
                  <a:lnTo>
                    <a:pt x="1912" y="528"/>
                  </a:lnTo>
                  <a:lnTo>
                    <a:pt x="1934" y="572"/>
                  </a:lnTo>
                  <a:lnTo>
                    <a:pt x="1955" y="616"/>
                  </a:lnTo>
                  <a:lnTo>
                    <a:pt x="1973" y="662"/>
                  </a:lnTo>
                  <a:lnTo>
                    <a:pt x="1989" y="708"/>
                  </a:lnTo>
                  <a:lnTo>
                    <a:pt x="2002" y="755"/>
                  </a:lnTo>
                  <a:lnTo>
                    <a:pt x="2014" y="803"/>
                  </a:lnTo>
                  <a:lnTo>
                    <a:pt x="2024" y="850"/>
                  </a:lnTo>
                  <a:lnTo>
                    <a:pt x="2031" y="899"/>
                  </a:lnTo>
                  <a:lnTo>
                    <a:pt x="2035" y="948"/>
                  </a:lnTo>
                  <a:lnTo>
                    <a:pt x="2038" y="997"/>
                  </a:lnTo>
                  <a:lnTo>
                    <a:pt x="2038" y="1047"/>
                  </a:lnTo>
                  <a:lnTo>
                    <a:pt x="2035" y="1095"/>
                  </a:lnTo>
                  <a:lnTo>
                    <a:pt x="2030" y="1145"/>
                  </a:lnTo>
                  <a:lnTo>
                    <a:pt x="2023" y="1194"/>
                  </a:lnTo>
                  <a:lnTo>
                    <a:pt x="2012" y="1243"/>
                  </a:lnTo>
                  <a:lnTo>
                    <a:pt x="2000" y="1292"/>
                  </a:lnTo>
                  <a:lnTo>
                    <a:pt x="1986" y="1340"/>
                  </a:lnTo>
                  <a:lnTo>
                    <a:pt x="1969" y="1388"/>
                  </a:lnTo>
                  <a:lnTo>
                    <a:pt x="1949" y="1435"/>
                  </a:lnTo>
                  <a:lnTo>
                    <a:pt x="1926" y="1482"/>
                  </a:lnTo>
                  <a:lnTo>
                    <a:pt x="1901" y="1528"/>
                  </a:lnTo>
                  <a:lnTo>
                    <a:pt x="1874" y="1573"/>
                  </a:lnTo>
                  <a:lnTo>
                    <a:pt x="1844" y="1616"/>
                  </a:lnTo>
                  <a:lnTo>
                    <a:pt x="1813" y="1657"/>
                  </a:lnTo>
                  <a:lnTo>
                    <a:pt x="1781" y="1695"/>
                  </a:lnTo>
                  <a:lnTo>
                    <a:pt x="1746" y="1733"/>
                  </a:lnTo>
                  <a:lnTo>
                    <a:pt x="1710" y="1767"/>
                  </a:lnTo>
                  <a:lnTo>
                    <a:pt x="1672" y="1801"/>
                  </a:lnTo>
                  <a:lnTo>
                    <a:pt x="1634" y="1831"/>
                  </a:lnTo>
                  <a:lnTo>
                    <a:pt x="1593" y="1860"/>
                  </a:lnTo>
                  <a:lnTo>
                    <a:pt x="1552" y="1887"/>
                  </a:lnTo>
                  <a:lnTo>
                    <a:pt x="1509" y="1912"/>
                  </a:lnTo>
                  <a:lnTo>
                    <a:pt x="1466" y="1934"/>
                  </a:lnTo>
                  <a:lnTo>
                    <a:pt x="1421" y="1955"/>
                  </a:lnTo>
                  <a:lnTo>
                    <a:pt x="1376" y="1973"/>
                  </a:lnTo>
                  <a:lnTo>
                    <a:pt x="1329" y="1989"/>
                  </a:lnTo>
                  <a:lnTo>
                    <a:pt x="1282" y="2003"/>
                  </a:lnTo>
                  <a:lnTo>
                    <a:pt x="1235" y="2014"/>
                  </a:lnTo>
                  <a:lnTo>
                    <a:pt x="1186" y="2023"/>
                  </a:lnTo>
                  <a:lnTo>
                    <a:pt x="1139" y="2031"/>
                  </a:lnTo>
                  <a:lnTo>
                    <a:pt x="1089" y="2035"/>
                  </a:lnTo>
                  <a:lnTo>
                    <a:pt x="1040" y="2038"/>
                  </a:lnTo>
                  <a:lnTo>
                    <a:pt x="991" y="2038"/>
                  </a:lnTo>
                  <a:lnTo>
                    <a:pt x="941" y="2035"/>
                  </a:lnTo>
                  <a:lnTo>
                    <a:pt x="893" y="2030"/>
                  </a:lnTo>
                  <a:lnTo>
                    <a:pt x="843" y="2022"/>
                  </a:lnTo>
                  <a:lnTo>
                    <a:pt x="794" y="2012"/>
                  </a:lnTo>
                  <a:lnTo>
                    <a:pt x="746" y="2000"/>
                  </a:lnTo>
                  <a:lnTo>
                    <a:pt x="697" y="1986"/>
                  </a:lnTo>
                  <a:lnTo>
                    <a:pt x="649" y="1969"/>
                  </a:lnTo>
                  <a:lnTo>
                    <a:pt x="602" y="1949"/>
                  </a:lnTo>
                  <a:lnTo>
                    <a:pt x="554" y="1926"/>
                  </a:lnTo>
                  <a:lnTo>
                    <a:pt x="509" y="1901"/>
                  </a:lnTo>
                  <a:lnTo>
                    <a:pt x="464" y="1874"/>
                  </a:lnTo>
                  <a:lnTo>
                    <a:pt x="421" y="1844"/>
                  </a:lnTo>
                  <a:lnTo>
                    <a:pt x="380" y="1813"/>
                  </a:lnTo>
                  <a:lnTo>
                    <a:pt x="342" y="1781"/>
                  </a:lnTo>
                  <a:lnTo>
                    <a:pt x="304" y="1746"/>
                  </a:lnTo>
                  <a:lnTo>
                    <a:pt x="270" y="1710"/>
                  </a:lnTo>
                  <a:lnTo>
                    <a:pt x="236" y="1672"/>
                  </a:lnTo>
                  <a:lnTo>
                    <a:pt x="205" y="1634"/>
                  </a:lnTo>
                  <a:lnTo>
                    <a:pt x="177" y="1593"/>
                  </a:lnTo>
                  <a:lnTo>
                    <a:pt x="149" y="1552"/>
                  </a:lnTo>
                  <a:lnTo>
                    <a:pt x="125" y="1509"/>
                  </a:lnTo>
                  <a:lnTo>
                    <a:pt x="103" y="1466"/>
                  </a:lnTo>
                  <a:lnTo>
                    <a:pt x="83" y="1421"/>
                  </a:lnTo>
                  <a:lnTo>
                    <a:pt x="64" y="1376"/>
                  </a:lnTo>
                  <a:lnTo>
                    <a:pt x="48" y="1329"/>
                  </a:lnTo>
                  <a:lnTo>
                    <a:pt x="34" y="1282"/>
                  </a:lnTo>
                  <a:lnTo>
                    <a:pt x="23" y="1235"/>
                  </a:lnTo>
                  <a:lnTo>
                    <a:pt x="14" y="1187"/>
                  </a:lnTo>
                  <a:lnTo>
                    <a:pt x="7" y="1139"/>
                  </a:lnTo>
                  <a:lnTo>
                    <a:pt x="2" y="1089"/>
                  </a:lnTo>
                  <a:lnTo>
                    <a:pt x="0" y="1041"/>
                  </a:lnTo>
                  <a:lnTo>
                    <a:pt x="0" y="991"/>
                  </a:lnTo>
                  <a:lnTo>
                    <a:pt x="2" y="942"/>
                  </a:lnTo>
                  <a:lnTo>
                    <a:pt x="7" y="893"/>
                  </a:lnTo>
                  <a:lnTo>
                    <a:pt x="15" y="843"/>
                  </a:lnTo>
                  <a:lnTo>
                    <a:pt x="24" y="795"/>
                  </a:lnTo>
                  <a:lnTo>
                    <a:pt x="36" y="746"/>
                  </a:lnTo>
                  <a:lnTo>
                    <a:pt x="51" y="697"/>
                  </a:lnTo>
                  <a:lnTo>
                    <a:pt x="68" y="650"/>
                  </a:lnTo>
                  <a:lnTo>
                    <a:pt x="89" y="602"/>
                  </a:lnTo>
                  <a:lnTo>
                    <a:pt x="111" y="556"/>
                  </a:lnTo>
                  <a:lnTo>
                    <a:pt x="136" y="509"/>
                  </a:lnTo>
                  <a:lnTo>
                    <a:pt x="164" y="465"/>
                  </a:lnTo>
                  <a:lnTo>
                    <a:pt x="193" y="422"/>
                  </a:lnTo>
                  <a:lnTo>
                    <a:pt x="223" y="381"/>
                  </a:lnTo>
                  <a:lnTo>
                    <a:pt x="257" y="342"/>
                  </a:lnTo>
                  <a:lnTo>
                    <a:pt x="291" y="305"/>
                  </a:lnTo>
                  <a:lnTo>
                    <a:pt x="328" y="270"/>
                  </a:lnTo>
                  <a:lnTo>
                    <a:pt x="365" y="237"/>
                  </a:lnTo>
                  <a:lnTo>
                    <a:pt x="404" y="205"/>
                  </a:lnTo>
                  <a:lnTo>
                    <a:pt x="444" y="177"/>
                  </a:lnTo>
                  <a:lnTo>
                    <a:pt x="486" y="150"/>
                  </a:lnTo>
                  <a:lnTo>
                    <a:pt x="528" y="125"/>
                  </a:lnTo>
                  <a:lnTo>
                    <a:pt x="572" y="103"/>
                  </a:lnTo>
                  <a:lnTo>
                    <a:pt x="616" y="83"/>
                  </a:lnTo>
                  <a:lnTo>
                    <a:pt x="662" y="65"/>
                  </a:lnTo>
                  <a:lnTo>
                    <a:pt x="707" y="48"/>
                  </a:lnTo>
                  <a:lnTo>
                    <a:pt x="755" y="34"/>
                  </a:lnTo>
                  <a:lnTo>
                    <a:pt x="802" y="23"/>
                  </a:lnTo>
                  <a:lnTo>
                    <a:pt x="850" y="14"/>
                  </a:lnTo>
                  <a:lnTo>
                    <a:pt x="899" y="7"/>
                  </a:lnTo>
                  <a:lnTo>
                    <a:pt x="947" y="2"/>
                  </a:lnTo>
                  <a:lnTo>
                    <a:pt x="997" y="0"/>
                  </a:lnTo>
                  <a:lnTo>
                    <a:pt x="1045" y="0"/>
                  </a:lnTo>
                  <a:lnTo>
                    <a:pt x="1095" y="3"/>
                  </a:lnTo>
                  <a:lnTo>
                    <a:pt x="1145" y="7"/>
                  </a:lnTo>
                  <a:lnTo>
                    <a:pt x="1193" y="15"/>
                  </a:lnTo>
                  <a:lnTo>
                    <a:pt x="1243" y="24"/>
                  </a:lnTo>
                  <a:lnTo>
                    <a:pt x="1292" y="36"/>
                  </a:lnTo>
                  <a:lnTo>
                    <a:pt x="1340" y="52"/>
                  </a:lnTo>
                  <a:lnTo>
                    <a:pt x="1388" y="69"/>
                  </a:lnTo>
                  <a:lnTo>
                    <a:pt x="1435" y="89"/>
                  </a:lnTo>
                  <a:lnTo>
                    <a:pt x="1482" y="111"/>
                  </a:lnTo>
                  <a:lnTo>
                    <a:pt x="1528"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3" name="Freeform 17">
              <a:extLst>
                <a:ext uri="{FF2B5EF4-FFF2-40B4-BE49-F238E27FC236}">
                  <a16:creationId xmlns:a16="http://schemas.microsoft.com/office/drawing/2014/main" id="{7382D8BA-971B-4876-836A-F777FE35EA62}"/>
                </a:ext>
              </a:extLst>
            </p:cNvPr>
            <p:cNvSpPr>
              <a:spLocks/>
            </p:cNvSpPr>
            <p:nvPr/>
          </p:nvSpPr>
          <p:spPr bwMode="auto">
            <a:xfrm>
              <a:off x="2487054" y="4148177"/>
              <a:ext cx="65587" cy="63658"/>
            </a:xfrm>
            <a:custGeom>
              <a:avLst/>
              <a:gdLst/>
              <a:ahLst/>
              <a:cxnLst>
                <a:cxn ang="0">
                  <a:pos x="1203" y="610"/>
                </a:cxn>
                <a:cxn ang="0">
                  <a:pos x="1195" y="700"/>
                </a:cxn>
                <a:cxn ang="0">
                  <a:pos x="1173" y="787"/>
                </a:cxn>
                <a:cxn ang="0">
                  <a:pos x="1141" y="867"/>
                </a:cxn>
                <a:cxn ang="0">
                  <a:pos x="1096" y="942"/>
                </a:cxn>
                <a:cxn ang="0">
                  <a:pos x="1043" y="1010"/>
                </a:cxn>
                <a:cxn ang="0">
                  <a:pos x="980" y="1069"/>
                </a:cxn>
                <a:cxn ang="0">
                  <a:pos x="908" y="1120"/>
                </a:cxn>
                <a:cxn ang="0">
                  <a:pos x="829" y="1159"/>
                </a:cxn>
                <a:cxn ang="0">
                  <a:pos x="744" y="1186"/>
                </a:cxn>
                <a:cxn ang="0">
                  <a:pos x="654" y="1202"/>
                </a:cxn>
                <a:cxn ang="0">
                  <a:pos x="562" y="1203"/>
                </a:cxn>
                <a:cxn ang="0">
                  <a:pos x="473" y="1189"/>
                </a:cxn>
                <a:cxn ang="0">
                  <a:pos x="389" y="1164"/>
                </a:cxn>
                <a:cxn ang="0">
                  <a:pos x="310" y="1128"/>
                </a:cxn>
                <a:cxn ang="0">
                  <a:pos x="237" y="1080"/>
                </a:cxn>
                <a:cxn ang="0">
                  <a:pos x="172" y="1023"/>
                </a:cxn>
                <a:cxn ang="0">
                  <a:pos x="115" y="958"/>
                </a:cxn>
                <a:cxn ang="0">
                  <a:pos x="70" y="883"/>
                </a:cxn>
                <a:cxn ang="0">
                  <a:pos x="33" y="802"/>
                </a:cxn>
                <a:cxn ang="0">
                  <a:pos x="10" y="715"/>
                </a:cxn>
                <a:cxn ang="0">
                  <a:pos x="0" y="624"/>
                </a:cxn>
                <a:cxn ang="0">
                  <a:pos x="3" y="532"/>
                </a:cxn>
                <a:cxn ang="0">
                  <a:pos x="20" y="445"/>
                </a:cxn>
                <a:cxn ang="0">
                  <a:pos x="49" y="362"/>
                </a:cxn>
                <a:cxn ang="0">
                  <a:pos x="89" y="285"/>
                </a:cxn>
                <a:cxn ang="0">
                  <a:pos x="140" y="216"/>
                </a:cxn>
                <a:cxn ang="0">
                  <a:pos x="200" y="153"/>
                </a:cxn>
                <a:cxn ang="0">
                  <a:pos x="269" y="100"/>
                </a:cxn>
                <a:cxn ang="0">
                  <a:pos x="345" y="57"/>
                </a:cxn>
                <a:cxn ang="0">
                  <a:pos x="428" y="25"/>
                </a:cxn>
                <a:cxn ang="0">
                  <a:pos x="517" y="6"/>
                </a:cxn>
                <a:cxn ang="0">
                  <a:pos x="610" y="0"/>
                </a:cxn>
                <a:cxn ang="0">
                  <a:pos x="700" y="8"/>
                </a:cxn>
                <a:cxn ang="0">
                  <a:pos x="786" y="29"/>
                </a:cxn>
                <a:cxn ang="0">
                  <a:pos x="867" y="62"/>
                </a:cxn>
                <a:cxn ang="0">
                  <a:pos x="942" y="106"/>
                </a:cxn>
                <a:cxn ang="0">
                  <a:pos x="1009" y="160"/>
                </a:cxn>
                <a:cxn ang="0">
                  <a:pos x="1068" y="224"/>
                </a:cxn>
                <a:cxn ang="0">
                  <a:pos x="1119" y="295"/>
                </a:cxn>
                <a:cxn ang="0">
                  <a:pos x="1158" y="373"/>
                </a:cxn>
                <a:cxn ang="0">
                  <a:pos x="1186" y="459"/>
                </a:cxn>
                <a:cxn ang="0">
                  <a:pos x="1201" y="550"/>
                </a:cxn>
              </a:cxnLst>
              <a:rect l="0" t="0" r="r" b="b"/>
              <a:pathLst>
                <a:path w="1203" h="1204">
                  <a:moveTo>
                    <a:pt x="1201" y="550"/>
                  </a:moveTo>
                  <a:lnTo>
                    <a:pt x="1203" y="580"/>
                  </a:lnTo>
                  <a:lnTo>
                    <a:pt x="1203" y="610"/>
                  </a:lnTo>
                  <a:lnTo>
                    <a:pt x="1202" y="641"/>
                  </a:lnTo>
                  <a:lnTo>
                    <a:pt x="1199" y="671"/>
                  </a:lnTo>
                  <a:lnTo>
                    <a:pt x="1195" y="700"/>
                  </a:lnTo>
                  <a:lnTo>
                    <a:pt x="1189" y="730"/>
                  </a:lnTo>
                  <a:lnTo>
                    <a:pt x="1183" y="758"/>
                  </a:lnTo>
                  <a:lnTo>
                    <a:pt x="1173" y="787"/>
                  </a:lnTo>
                  <a:lnTo>
                    <a:pt x="1164" y="814"/>
                  </a:lnTo>
                  <a:lnTo>
                    <a:pt x="1153" y="841"/>
                  </a:lnTo>
                  <a:lnTo>
                    <a:pt x="1141" y="867"/>
                  </a:lnTo>
                  <a:lnTo>
                    <a:pt x="1128" y="893"/>
                  </a:lnTo>
                  <a:lnTo>
                    <a:pt x="1113" y="918"/>
                  </a:lnTo>
                  <a:lnTo>
                    <a:pt x="1096" y="942"/>
                  </a:lnTo>
                  <a:lnTo>
                    <a:pt x="1080" y="966"/>
                  </a:lnTo>
                  <a:lnTo>
                    <a:pt x="1062" y="988"/>
                  </a:lnTo>
                  <a:lnTo>
                    <a:pt x="1043" y="1010"/>
                  </a:lnTo>
                  <a:lnTo>
                    <a:pt x="1023" y="1030"/>
                  </a:lnTo>
                  <a:lnTo>
                    <a:pt x="1001" y="1051"/>
                  </a:lnTo>
                  <a:lnTo>
                    <a:pt x="980" y="1069"/>
                  </a:lnTo>
                  <a:lnTo>
                    <a:pt x="957" y="1087"/>
                  </a:lnTo>
                  <a:lnTo>
                    <a:pt x="932" y="1103"/>
                  </a:lnTo>
                  <a:lnTo>
                    <a:pt x="908" y="1120"/>
                  </a:lnTo>
                  <a:lnTo>
                    <a:pt x="883" y="1134"/>
                  </a:lnTo>
                  <a:lnTo>
                    <a:pt x="857" y="1147"/>
                  </a:lnTo>
                  <a:lnTo>
                    <a:pt x="829" y="1159"/>
                  </a:lnTo>
                  <a:lnTo>
                    <a:pt x="802" y="1169"/>
                  </a:lnTo>
                  <a:lnTo>
                    <a:pt x="773" y="1178"/>
                  </a:lnTo>
                  <a:lnTo>
                    <a:pt x="744" y="1186"/>
                  </a:lnTo>
                  <a:lnTo>
                    <a:pt x="715" y="1192"/>
                  </a:lnTo>
                  <a:lnTo>
                    <a:pt x="684" y="1197"/>
                  </a:lnTo>
                  <a:lnTo>
                    <a:pt x="654" y="1202"/>
                  </a:lnTo>
                  <a:lnTo>
                    <a:pt x="623" y="1203"/>
                  </a:lnTo>
                  <a:lnTo>
                    <a:pt x="592" y="1204"/>
                  </a:lnTo>
                  <a:lnTo>
                    <a:pt x="562" y="1203"/>
                  </a:lnTo>
                  <a:lnTo>
                    <a:pt x="532" y="1200"/>
                  </a:lnTo>
                  <a:lnTo>
                    <a:pt x="502" y="1195"/>
                  </a:lnTo>
                  <a:lnTo>
                    <a:pt x="473" y="1189"/>
                  </a:lnTo>
                  <a:lnTo>
                    <a:pt x="444" y="1182"/>
                  </a:lnTo>
                  <a:lnTo>
                    <a:pt x="416" y="1174"/>
                  </a:lnTo>
                  <a:lnTo>
                    <a:pt x="389" y="1164"/>
                  </a:lnTo>
                  <a:lnTo>
                    <a:pt x="361" y="1154"/>
                  </a:lnTo>
                  <a:lnTo>
                    <a:pt x="335" y="1141"/>
                  </a:lnTo>
                  <a:lnTo>
                    <a:pt x="310" y="1128"/>
                  </a:lnTo>
                  <a:lnTo>
                    <a:pt x="284" y="1113"/>
                  </a:lnTo>
                  <a:lnTo>
                    <a:pt x="260" y="1097"/>
                  </a:lnTo>
                  <a:lnTo>
                    <a:pt x="237" y="1080"/>
                  </a:lnTo>
                  <a:lnTo>
                    <a:pt x="215" y="1063"/>
                  </a:lnTo>
                  <a:lnTo>
                    <a:pt x="193" y="1044"/>
                  </a:lnTo>
                  <a:lnTo>
                    <a:pt x="172" y="1023"/>
                  </a:lnTo>
                  <a:lnTo>
                    <a:pt x="153" y="1002"/>
                  </a:lnTo>
                  <a:lnTo>
                    <a:pt x="134" y="980"/>
                  </a:lnTo>
                  <a:lnTo>
                    <a:pt x="115" y="958"/>
                  </a:lnTo>
                  <a:lnTo>
                    <a:pt x="99" y="933"/>
                  </a:lnTo>
                  <a:lnTo>
                    <a:pt x="84" y="909"/>
                  </a:lnTo>
                  <a:lnTo>
                    <a:pt x="70" y="883"/>
                  </a:lnTo>
                  <a:lnTo>
                    <a:pt x="57" y="857"/>
                  </a:lnTo>
                  <a:lnTo>
                    <a:pt x="44" y="830"/>
                  </a:lnTo>
                  <a:lnTo>
                    <a:pt x="33" y="802"/>
                  </a:lnTo>
                  <a:lnTo>
                    <a:pt x="24" y="773"/>
                  </a:lnTo>
                  <a:lnTo>
                    <a:pt x="16" y="745"/>
                  </a:lnTo>
                  <a:lnTo>
                    <a:pt x="10" y="715"/>
                  </a:lnTo>
                  <a:lnTo>
                    <a:pt x="5" y="685"/>
                  </a:lnTo>
                  <a:lnTo>
                    <a:pt x="2" y="654"/>
                  </a:lnTo>
                  <a:lnTo>
                    <a:pt x="0" y="624"/>
                  </a:lnTo>
                  <a:lnTo>
                    <a:pt x="0" y="592"/>
                  </a:lnTo>
                  <a:lnTo>
                    <a:pt x="1" y="562"/>
                  </a:lnTo>
                  <a:lnTo>
                    <a:pt x="3" y="532"/>
                  </a:lnTo>
                  <a:lnTo>
                    <a:pt x="7" y="503"/>
                  </a:lnTo>
                  <a:lnTo>
                    <a:pt x="13" y="474"/>
                  </a:lnTo>
                  <a:lnTo>
                    <a:pt x="20" y="445"/>
                  </a:lnTo>
                  <a:lnTo>
                    <a:pt x="28" y="417"/>
                  </a:lnTo>
                  <a:lnTo>
                    <a:pt x="38" y="390"/>
                  </a:lnTo>
                  <a:lnTo>
                    <a:pt x="49" y="362"/>
                  </a:lnTo>
                  <a:lnTo>
                    <a:pt x="61" y="336"/>
                  </a:lnTo>
                  <a:lnTo>
                    <a:pt x="75" y="310"/>
                  </a:lnTo>
                  <a:lnTo>
                    <a:pt x="89" y="285"/>
                  </a:lnTo>
                  <a:lnTo>
                    <a:pt x="105" y="261"/>
                  </a:lnTo>
                  <a:lnTo>
                    <a:pt x="122" y="238"/>
                  </a:lnTo>
                  <a:lnTo>
                    <a:pt x="140" y="216"/>
                  </a:lnTo>
                  <a:lnTo>
                    <a:pt x="159" y="193"/>
                  </a:lnTo>
                  <a:lnTo>
                    <a:pt x="179" y="173"/>
                  </a:lnTo>
                  <a:lnTo>
                    <a:pt x="200" y="153"/>
                  </a:lnTo>
                  <a:lnTo>
                    <a:pt x="223" y="135"/>
                  </a:lnTo>
                  <a:lnTo>
                    <a:pt x="245" y="116"/>
                  </a:lnTo>
                  <a:lnTo>
                    <a:pt x="269" y="100"/>
                  </a:lnTo>
                  <a:lnTo>
                    <a:pt x="294" y="84"/>
                  </a:lnTo>
                  <a:lnTo>
                    <a:pt x="319" y="70"/>
                  </a:lnTo>
                  <a:lnTo>
                    <a:pt x="345" y="57"/>
                  </a:lnTo>
                  <a:lnTo>
                    <a:pt x="373" y="46"/>
                  </a:lnTo>
                  <a:lnTo>
                    <a:pt x="400" y="34"/>
                  </a:lnTo>
                  <a:lnTo>
                    <a:pt x="428" y="25"/>
                  </a:lnTo>
                  <a:lnTo>
                    <a:pt x="458" y="17"/>
                  </a:lnTo>
                  <a:lnTo>
                    <a:pt x="487" y="11"/>
                  </a:lnTo>
                  <a:lnTo>
                    <a:pt x="517" y="6"/>
                  </a:lnTo>
                  <a:lnTo>
                    <a:pt x="549" y="3"/>
                  </a:lnTo>
                  <a:lnTo>
                    <a:pt x="579" y="1"/>
                  </a:lnTo>
                  <a:lnTo>
                    <a:pt x="610" y="0"/>
                  </a:lnTo>
                  <a:lnTo>
                    <a:pt x="640" y="2"/>
                  </a:lnTo>
                  <a:lnTo>
                    <a:pt x="670" y="4"/>
                  </a:lnTo>
                  <a:lnTo>
                    <a:pt x="700" y="8"/>
                  </a:lnTo>
                  <a:lnTo>
                    <a:pt x="729" y="14"/>
                  </a:lnTo>
                  <a:lnTo>
                    <a:pt x="757" y="21"/>
                  </a:lnTo>
                  <a:lnTo>
                    <a:pt x="786" y="29"/>
                  </a:lnTo>
                  <a:lnTo>
                    <a:pt x="814" y="39"/>
                  </a:lnTo>
                  <a:lnTo>
                    <a:pt x="840" y="50"/>
                  </a:lnTo>
                  <a:lnTo>
                    <a:pt x="867" y="62"/>
                  </a:lnTo>
                  <a:lnTo>
                    <a:pt x="893" y="76"/>
                  </a:lnTo>
                  <a:lnTo>
                    <a:pt x="917" y="90"/>
                  </a:lnTo>
                  <a:lnTo>
                    <a:pt x="942" y="106"/>
                  </a:lnTo>
                  <a:lnTo>
                    <a:pt x="965" y="123"/>
                  </a:lnTo>
                  <a:lnTo>
                    <a:pt x="988" y="141"/>
                  </a:lnTo>
                  <a:lnTo>
                    <a:pt x="1009" y="160"/>
                  </a:lnTo>
                  <a:lnTo>
                    <a:pt x="1030" y="180"/>
                  </a:lnTo>
                  <a:lnTo>
                    <a:pt x="1050" y="201"/>
                  </a:lnTo>
                  <a:lnTo>
                    <a:pt x="1068" y="224"/>
                  </a:lnTo>
                  <a:lnTo>
                    <a:pt x="1086" y="246"/>
                  </a:lnTo>
                  <a:lnTo>
                    <a:pt x="1103" y="270"/>
                  </a:lnTo>
                  <a:lnTo>
                    <a:pt x="1119" y="295"/>
                  </a:lnTo>
                  <a:lnTo>
                    <a:pt x="1133" y="320"/>
                  </a:lnTo>
                  <a:lnTo>
                    <a:pt x="1146" y="346"/>
                  </a:lnTo>
                  <a:lnTo>
                    <a:pt x="1158" y="373"/>
                  </a:lnTo>
                  <a:lnTo>
                    <a:pt x="1168" y="401"/>
                  </a:lnTo>
                  <a:lnTo>
                    <a:pt x="1177" y="429"/>
                  </a:lnTo>
                  <a:lnTo>
                    <a:pt x="1186" y="459"/>
                  </a:lnTo>
                  <a:lnTo>
                    <a:pt x="1192" y="488"/>
                  </a:lnTo>
                  <a:lnTo>
                    <a:pt x="1197" y="518"/>
                  </a:lnTo>
                  <a:lnTo>
                    <a:pt x="1201" y="5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4" name="Freeform 18">
              <a:extLst>
                <a:ext uri="{FF2B5EF4-FFF2-40B4-BE49-F238E27FC236}">
                  <a16:creationId xmlns:a16="http://schemas.microsoft.com/office/drawing/2014/main" id="{CBE17E1C-8278-4FBA-BFB9-999B8537114D}"/>
                </a:ext>
              </a:extLst>
            </p:cNvPr>
            <p:cNvSpPr>
              <a:spLocks/>
            </p:cNvSpPr>
            <p:nvPr/>
          </p:nvSpPr>
          <p:spPr bwMode="auto">
            <a:xfrm>
              <a:off x="2407964" y="4184829"/>
              <a:ext cx="73303" cy="71374"/>
            </a:xfrm>
            <a:custGeom>
              <a:avLst/>
              <a:gdLst/>
              <a:ahLst/>
              <a:cxnLst>
                <a:cxn ang="0">
                  <a:pos x="1288" y="417"/>
                </a:cxn>
                <a:cxn ang="0">
                  <a:pos x="1319" y="512"/>
                </a:cxn>
                <a:cxn ang="0">
                  <a:pos x="1334" y="610"/>
                </a:cxn>
                <a:cxn ang="0">
                  <a:pos x="1336" y="707"/>
                </a:cxn>
                <a:cxn ang="0">
                  <a:pos x="1324" y="802"/>
                </a:cxn>
                <a:cxn ang="0">
                  <a:pos x="1298" y="895"/>
                </a:cxn>
                <a:cxn ang="0">
                  <a:pos x="1259" y="983"/>
                </a:cxn>
                <a:cxn ang="0">
                  <a:pos x="1208" y="1065"/>
                </a:cxn>
                <a:cxn ang="0">
                  <a:pos x="1144" y="1139"/>
                </a:cxn>
                <a:cxn ang="0">
                  <a:pos x="1069" y="1205"/>
                </a:cxn>
                <a:cxn ang="0">
                  <a:pos x="982" y="1258"/>
                </a:cxn>
                <a:cxn ang="0">
                  <a:pos x="889" y="1300"/>
                </a:cxn>
                <a:cxn ang="0">
                  <a:pos x="793" y="1326"/>
                </a:cxn>
                <a:cxn ang="0">
                  <a:pos x="695" y="1336"/>
                </a:cxn>
                <a:cxn ang="0">
                  <a:pos x="599" y="1333"/>
                </a:cxn>
                <a:cxn ang="0">
                  <a:pos x="504" y="1317"/>
                </a:cxn>
                <a:cxn ang="0">
                  <a:pos x="413" y="1287"/>
                </a:cxn>
                <a:cxn ang="0">
                  <a:pos x="327" y="1243"/>
                </a:cxn>
                <a:cxn ang="0">
                  <a:pos x="247" y="1188"/>
                </a:cxn>
                <a:cxn ang="0">
                  <a:pos x="175" y="1121"/>
                </a:cxn>
                <a:cxn ang="0">
                  <a:pos x="113" y="1042"/>
                </a:cxn>
                <a:cxn ang="0">
                  <a:pos x="63" y="952"/>
                </a:cxn>
                <a:cxn ang="0">
                  <a:pos x="27" y="858"/>
                </a:cxn>
                <a:cxn ang="0">
                  <a:pos x="6" y="760"/>
                </a:cxn>
                <a:cxn ang="0">
                  <a:pos x="0" y="663"/>
                </a:cxn>
                <a:cxn ang="0">
                  <a:pos x="8" y="567"/>
                </a:cxn>
                <a:cxn ang="0">
                  <a:pos x="29" y="473"/>
                </a:cxn>
                <a:cxn ang="0">
                  <a:pos x="64" y="384"/>
                </a:cxn>
                <a:cxn ang="0">
                  <a:pos x="111" y="300"/>
                </a:cxn>
                <a:cxn ang="0">
                  <a:pos x="171" y="222"/>
                </a:cxn>
                <a:cxn ang="0">
                  <a:pos x="243" y="154"/>
                </a:cxn>
                <a:cxn ang="0">
                  <a:pos x="325" y="95"/>
                </a:cxn>
                <a:cxn ang="0">
                  <a:pos x="417" y="50"/>
                </a:cxn>
                <a:cxn ang="0">
                  <a:pos x="512" y="18"/>
                </a:cxn>
                <a:cxn ang="0">
                  <a:pos x="609" y="3"/>
                </a:cxn>
                <a:cxn ang="0">
                  <a:pos x="706" y="1"/>
                </a:cxn>
                <a:cxn ang="0">
                  <a:pos x="802" y="13"/>
                </a:cxn>
                <a:cxn ang="0">
                  <a:pos x="895" y="40"/>
                </a:cxn>
                <a:cxn ang="0">
                  <a:pos x="983" y="79"/>
                </a:cxn>
                <a:cxn ang="0">
                  <a:pos x="1065" y="130"/>
                </a:cxn>
                <a:cxn ang="0">
                  <a:pos x="1139" y="194"/>
                </a:cxn>
                <a:cxn ang="0">
                  <a:pos x="1205" y="269"/>
                </a:cxn>
                <a:cxn ang="0">
                  <a:pos x="1259" y="356"/>
                </a:cxn>
              </a:cxnLst>
              <a:rect l="0" t="0" r="r" b="b"/>
              <a:pathLst>
                <a:path w="1337" h="1337">
                  <a:moveTo>
                    <a:pt x="1259" y="356"/>
                  </a:moveTo>
                  <a:lnTo>
                    <a:pt x="1274" y="386"/>
                  </a:lnTo>
                  <a:lnTo>
                    <a:pt x="1288" y="417"/>
                  </a:lnTo>
                  <a:lnTo>
                    <a:pt x="1300" y="449"/>
                  </a:lnTo>
                  <a:lnTo>
                    <a:pt x="1310" y="481"/>
                  </a:lnTo>
                  <a:lnTo>
                    <a:pt x="1319" y="512"/>
                  </a:lnTo>
                  <a:lnTo>
                    <a:pt x="1326" y="545"/>
                  </a:lnTo>
                  <a:lnTo>
                    <a:pt x="1331" y="577"/>
                  </a:lnTo>
                  <a:lnTo>
                    <a:pt x="1334" y="610"/>
                  </a:lnTo>
                  <a:lnTo>
                    <a:pt x="1337" y="642"/>
                  </a:lnTo>
                  <a:lnTo>
                    <a:pt x="1337" y="674"/>
                  </a:lnTo>
                  <a:lnTo>
                    <a:pt x="1336" y="707"/>
                  </a:lnTo>
                  <a:lnTo>
                    <a:pt x="1333" y="739"/>
                  </a:lnTo>
                  <a:lnTo>
                    <a:pt x="1329" y="771"/>
                  </a:lnTo>
                  <a:lnTo>
                    <a:pt x="1324" y="802"/>
                  </a:lnTo>
                  <a:lnTo>
                    <a:pt x="1317" y="833"/>
                  </a:lnTo>
                  <a:lnTo>
                    <a:pt x="1308" y="865"/>
                  </a:lnTo>
                  <a:lnTo>
                    <a:pt x="1298" y="895"/>
                  </a:lnTo>
                  <a:lnTo>
                    <a:pt x="1287" y="924"/>
                  </a:lnTo>
                  <a:lnTo>
                    <a:pt x="1273" y="954"/>
                  </a:lnTo>
                  <a:lnTo>
                    <a:pt x="1259" y="983"/>
                  </a:lnTo>
                  <a:lnTo>
                    <a:pt x="1243" y="1010"/>
                  </a:lnTo>
                  <a:lnTo>
                    <a:pt x="1226" y="1038"/>
                  </a:lnTo>
                  <a:lnTo>
                    <a:pt x="1208" y="1065"/>
                  </a:lnTo>
                  <a:lnTo>
                    <a:pt x="1187" y="1090"/>
                  </a:lnTo>
                  <a:lnTo>
                    <a:pt x="1166" y="1116"/>
                  </a:lnTo>
                  <a:lnTo>
                    <a:pt x="1144" y="1139"/>
                  </a:lnTo>
                  <a:lnTo>
                    <a:pt x="1120" y="1162"/>
                  </a:lnTo>
                  <a:lnTo>
                    <a:pt x="1095" y="1184"/>
                  </a:lnTo>
                  <a:lnTo>
                    <a:pt x="1069" y="1205"/>
                  </a:lnTo>
                  <a:lnTo>
                    <a:pt x="1041" y="1224"/>
                  </a:lnTo>
                  <a:lnTo>
                    <a:pt x="1012" y="1242"/>
                  </a:lnTo>
                  <a:lnTo>
                    <a:pt x="982" y="1258"/>
                  </a:lnTo>
                  <a:lnTo>
                    <a:pt x="952" y="1275"/>
                  </a:lnTo>
                  <a:lnTo>
                    <a:pt x="920" y="1288"/>
                  </a:lnTo>
                  <a:lnTo>
                    <a:pt x="889" y="1300"/>
                  </a:lnTo>
                  <a:lnTo>
                    <a:pt x="857" y="1310"/>
                  </a:lnTo>
                  <a:lnTo>
                    <a:pt x="825" y="1319"/>
                  </a:lnTo>
                  <a:lnTo>
                    <a:pt x="793" y="1326"/>
                  </a:lnTo>
                  <a:lnTo>
                    <a:pt x="760" y="1331"/>
                  </a:lnTo>
                  <a:lnTo>
                    <a:pt x="728" y="1334"/>
                  </a:lnTo>
                  <a:lnTo>
                    <a:pt x="695" y="1336"/>
                  </a:lnTo>
                  <a:lnTo>
                    <a:pt x="663" y="1337"/>
                  </a:lnTo>
                  <a:lnTo>
                    <a:pt x="631" y="1336"/>
                  </a:lnTo>
                  <a:lnTo>
                    <a:pt x="599" y="1333"/>
                  </a:lnTo>
                  <a:lnTo>
                    <a:pt x="567" y="1329"/>
                  </a:lnTo>
                  <a:lnTo>
                    <a:pt x="535" y="1324"/>
                  </a:lnTo>
                  <a:lnTo>
                    <a:pt x="504" y="1317"/>
                  </a:lnTo>
                  <a:lnTo>
                    <a:pt x="474" y="1308"/>
                  </a:lnTo>
                  <a:lnTo>
                    <a:pt x="442" y="1298"/>
                  </a:lnTo>
                  <a:lnTo>
                    <a:pt x="413" y="1287"/>
                  </a:lnTo>
                  <a:lnTo>
                    <a:pt x="383" y="1274"/>
                  </a:lnTo>
                  <a:lnTo>
                    <a:pt x="354" y="1260"/>
                  </a:lnTo>
                  <a:lnTo>
                    <a:pt x="327" y="1243"/>
                  </a:lnTo>
                  <a:lnTo>
                    <a:pt x="299" y="1226"/>
                  </a:lnTo>
                  <a:lnTo>
                    <a:pt x="273" y="1208"/>
                  </a:lnTo>
                  <a:lnTo>
                    <a:pt x="247" y="1188"/>
                  </a:lnTo>
                  <a:lnTo>
                    <a:pt x="223" y="1166"/>
                  </a:lnTo>
                  <a:lnTo>
                    <a:pt x="198" y="1144"/>
                  </a:lnTo>
                  <a:lnTo>
                    <a:pt x="175" y="1121"/>
                  </a:lnTo>
                  <a:lnTo>
                    <a:pt x="154" y="1096"/>
                  </a:lnTo>
                  <a:lnTo>
                    <a:pt x="133" y="1069"/>
                  </a:lnTo>
                  <a:lnTo>
                    <a:pt x="113" y="1042"/>
                  </a:lnTo>
                  <a:lnTo>
                    <a:pt x="95" y="1013"/>
                  </a:lnTo>
                  <a:lnTo>
                    <a:pt x="79" y="983"/>
                  </a:lnTo>
                  <a:lnTo>
                    <a:pt x="63" y="952"/>
                  </a:lnTo>
                  <a:lnTo>
                    <a:pt x="49" y="920"/>
                  </a:lnTo>
                  <a:lnTo>
                    <a:pt x="37" y="889"/>
                  </a:lnTo>
                  <a:lnTo>
                    <a:pt x="27" y="858"/>
                  </a:lnTo>
                  <a:lnTo>
                    <a:pt x="19" y="825"/>
                  </a:lnTo>
                  <a:lnTo>
                    <a:pt x="12" y="793"/>
                  </a:lnTo>
                  <a:lnTo>
                    <a:pt x="6" y="760"/>
                  </a:lnTo>
                  <a:lnTo>
                    <a:pt x="3" y="728"/>
                  </a:lnTo>
                  <a:lnTo>
                    <a:pt x="1" y="696"/>
                  </a:lnTo>
                  <a:lnTo>
                    <a:pt x="0" y="663"/>
                  </a:lnTo>
                  <a:lnTo>
                    <a:pt x="1" y="631"/>
                  </a:lnTo>
                  <a:lnTo>
                    <a:pt x="4" y="599"/>
                  </a:lnTo>
                  <a:lnTo>
                    <a:pt x="8" y="567"/>
                  </a:lnTo>
                  <a:lnTo>
                    <a:pt x="14" y="536"/>
                  </a:lnTo>
                  <a:lnTo>
                    <a:pt x="21" y="504"/>
                  </a:lnTo>
                  <a:lnTo>
                    <a:pt x="29" y="473"/>
                  </a:lnTo>
                  <a:lnTo>
                    <a:pt x="39" y="443"/>
                  </a:lnTo>
                  <a:lnTo>
                    <a:pt x="51" y="413"/>
                  </a:lnTo>
                  <a:lnTo>
                    <a:pt x="64" y="384"/>
                  </a:lnTo>
                  <a:lnTo>
                    <a:pt x="79" y="355"/>
                  </a:lnTo>
                  <a:lnTo>
                    <a:pt x="94" y="327"/>
                  </a:lnTo>
                  <a:lnTo>
                    <a:pt x="111" y="300"/>
                  </a:lnTo>
                  <a:lnTo>
                    <a:pt x="130" y="273"/>
                  </a:lnTo>
                  <a:lnTo>
                    <a:pt x="150" y="247"/>
                  </a:lnTo>
                  <a:lnTo>
                    <a:pt x="171" y="222"/>
                  </a:lnTo>
                  <a:lnTo>
                    <a:pt x="193" y="199"/>
                  </a:lnTo>
                  <a:lnTo>
                    <a:pt x="217" y="175"/>
                  </a:lnTo>
                  <a:lnTo>
                    <a:pt x="243" y="154"/>
                  </a:lnTo>
                  <a:lnTo>
                    <a:pt x="269" y="133"/>
                  </a:lnTo>
                  <a:lnTo>
                    <a:pt x="296" y="114"/>
                  </a:lnTo>
                  <a:lnTo>
                    <a:pt x="325" y="95"/>
                  </a:lnTo>
                  <a:lnTo>
                    <a:pt x="355" y="78"/>
                  </a:lnTo>
                  <a:lnTo>
                    <a:pt x="386" y="63"/>
                  </a:lnTo>
                  <a:lnTo>
                    <a:pt x="417" y="50"/>
                  </a:lnTo>
                  <a:lnTo>
                    <a:pt x="448" y="38"/>
                  </a:lnTo>
                  <a:lnTo>
                    <a:pt x="480" y="28"/>
                  </a:lnTo>
                  <a:lnTo>
                    <a:pt x="512" y="18"/>
                  </a:lnTo>
                  <a:lnTo>
                    <a:pt x="544" y="11"/>
                  </a:lnTo>
                  <a:lnTo>
                    <a:pt x="577" y="6"/>
                  </a:lnTo>
                  <a:lnTo>
                    <a:pt x="609" y="3"/>
                  </a:lnTo>
                  <a:lnTo>
                    <a:pt x="642" y="1"/>
                  </a:lnTo>
                  <a:lnTo>
                    <a:pt x="674" y="0"/>
                  </a:lnTo>
                  <a:lnTo>
                    <a:pt x="706" y="1"/>
                  </a:lnTo>
                  <a:lnTo>
                    <a:pt x="739" y="4"/>
                  </a:lnTo>
                  <a:lnTo>
                    <a:pt x="770" y="8"/>
                  </a:lnTo>
                  <a:lnTo>
                    <a:pt x="802" y="13"/>
                  </a:lnTo>
                  <a:lnTo>
                    <a:pt x="833" y="21"/>
                  </a:lnTo>
                  <a:lnTo>
                    <a:pt x="864" y="30"/>
                  </a:lnTo>
                  <a:lnTo>
                    <a:pt x="895" y="40"/>
                  </a:lnTo>
                  <a:lnTo>
                    <a:pt x="924" y="52"/>
                  </a:lnTo>
                  <a:lnTo>
                    <a:pt x="954" y="64"/>
                  </a:lnTo>
                  <a:lnTo>
                    <a:pt x="983" y="79"/>
                  </a:lnTo>
                  <a:lnTo>
                    <a:pt x="1010" y="94"/>
                  </a:lnTo>
                  <a:lnTo>
                    <a:pt x="1039" y="112"/>
                  </a:lnTo>
                  <a:lnTo>
                    <a:pt x="1065" y="130"/>
                  </a:lnTo>
                  <a:lnTo>
                    <a:pt x="1090" y="150"/>
                  </a:lnTo>
                  <a:lnTo>
                    <a:pt x="1116" y="171"/>
                  </a:lnTo>
                  <a:lnTo>
                    <a:pt x="1139" y="194"/>
                  </a:lnTo>
                  <a:lnTo>
                    <a:pt x="1162" y="218"/>
                  </a:lnTo>
                  <a:lnTo>
                    <a:pt x="1183" y="243"/>
                  </a:lnTo>
                  <a:lnTo>
                    <a:pt x="1205" y="269"/>
                  </a:lnTo>
                  <a:lnTo>
                    <a:pt x="1224" y="297"/>
                  </a:lnTo>
                  <a:lnTo>
                    <a:pt x="1242" y="325"/>
                  </a:lnTo>
                  <a:lnTo>
                    <a:pt x="1259" y="3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5" name="Freeform 19">
              <a:extLst>
                <a:ext uri="{FF2B5EF4-FFF2-40B4-BE49-F238E27FC236}">
                  <a16:creationId xmlns:a16="http://schemas.microsoft.com/office/drawing/2014/main" id="{0B8CE9CB-1F6C-40EC-B354-6D6D65A6ED18}"/>
                </a:ext>
              </a:extLst>
            </p:cNvPr>
            <p:cNvSpPr>
              <a:spLocks/>
            </p:cNvSpPr>
            <p:nvPr/>
          </p:nvSpPr>
          <p:spPr bwMode="auto">
            <a:xfrm>
              <a:off x="2344306" y="4254274"/>
              <a:ext cx="81019" cy="79090"/>
            </a:xfrm>
            <a:custGeom>
              <a:avLst/>
              <a:gdLst/>
              <a:ahLst/>
              <a:cxnLst>
                <a:cxn ang="0">
                  <a:pos x="1267" y="217"/>
                </a:cxn>
                <a:cxn ang="0">
                  <a:pos x="1340" y="301"/>
                </a:cxn>
                <a:cxn ang="0">
                  <a:pos x="1398" y="393"/>
                </a:cxn>
                <a:cxn ang="0">
                  <a:pos x="1442" y="492"/>
                </a:cxn>
                <a:cxn ang="0">
                  <a:pos x="1470" y="595"/>
                </a:cxn>
                <a:cxn ang="0">
                  <a:pos x="1484" y="701"/>
                </a:cxn>
                <a:cxn ang="0">
                  <a:pos x="1482" y="808"/>
                </a:cxn>
                <a:cxn ang="0">
                  <a:pos x="1465" y="914"/>
                </a:cxn>
                <a:cxn ang="0">
                  <a:pos x="1433" y="1017"/>
                </a:cxn>
                <a:cxn ang="0">
                  <a:pos x="1384" y="1118"/>
                </a:cxn>
                <a:cxn ang="0">
                  <a:pos x="1320" y="1211"/>
                </a:cxn>
                <a:cxn ang="0">
                  <a:pos x="1242" y="1293"/>
                </a:cxn>
                <a:cxn ang="0">
                  <a:pos x="1155" y="1361"/>
                </a:cxn>
                <a:cxn ang="0">
                  <a:pos x="1060" y="1414"/>
                </a:cxn>
                <a:cxn ang="0">
                  <a:pos x="960" y="1454"/>
                </a:cxn>
                <a:cxn ang="0">
                  <a:pos x="856" y="1477"/>
                </a:cxn>
                <a:cxn ang="0">
                  <a:pos x="749" y="1486"/>
                </a:cxn>
                <a:cxn ang="0">
                  <a:pos x="642" y="1479"/>
                </a:cxn>
                <a:cxn ang="0">
                  <a:pos x="537" y="1457"/>
                </a:cxn>
                <a:cxn ang="0">
                  <a:pos x="434" y="1419"/>
                </a:cxn>
                <a:cxn ang="0">
                  <a:pos x="336" y="1365"/>
                </a:cxn>
                <a:cxn ang="0">
                  <a:pos x="246" y="1296"/>
                </a:cxn>
                <a:cxn ang="0">
                  <a:pos x="168" y="1215"/>
                </a:cxn>
                <a:cxn ang="0">
                  <a:pos x="105" y="1125"/>
                </a:cxn>
                <a:cxn ang="0">
                  <a:pos x="57" y="1027"/>
                </a:cxn>
                <a:cxn ang="0">
                  <a:pos x="22" y="926"/>
                </a:cxn>
                <a:cxn ang="0">
                  <a:pos x="4" y="821"/>
                </a:cxn>
                <a:cxn ang="0">
                  <a:pos x="0" y="714"/>
                </a:cxn>
                <a:cxn ang="0">
                  <a:pos x="12" y="607"/>
                </a:cxn>
                <a:cxn ang="0">
                  <a:pos x="40" y="502"/>
                </a:cxn>
                <a:cxn ang="0">
                  <a:pos x="83" y="402"/>
                </a:cxn>
                <a:cxn ang="0">
                  <a:pos x="142" y="306"/>
                </a:cxn>
                <a:cxn ang="0">
                  <a:pos x="216" y="219"/>
                </a:cxn>
                <a:cxn ang="0">
                  <a:pos x="301" y="146"/>
                </a:cxn>
                <a:cxn ang="0">
                  <a:pos x="393" y="88"/>
                </a:cxn>
                <a:cxn ang="0">
                  <a:pos x="491" y="44"/>
                </a:cxn>
                <a:cxn ang="0">
                  <a:pos x="594" y="15"/>
                </a:cxn>
                <a:cxn ang="0">
                  <a:pos x="701" y="2"/>
                </a:cxn>
                <a:cxn ang="0">
                  <a:pos x="807" y="3"/>
                </a:cxn>
                <a:cxn ang="0">
                  <a:pos x="913" y="20"/>
                </a:cxn>
                <a:cxn ang="0">
                  <a:pos x="1018" y="53"/>
                </a:cxn>
                <a:cxn ang="0">
                  <a:pos x="1117" y="101"/>
                </a:cxn>
                <a:cxn ang="0">
                  <a:pos x="1210" y="166"/>
                </a:cxn>
              </a:cxnLst>
              <a:rect l="0" t="0" r="r" b="b"/>
              <a:pathLst>
                <a:path w="1485" h="1486">
                  <a:moveTo>
                    <a:pt x="1210" y="166"/>
                  </a:moveTo>
                  <a:lnTo>
                    <a:pt x="1239" y="190"/>
                  </a:lnTo>
                  <a:lnTo>
                    <a:pt x="1267" y="217"/>
                  </a:lnTo>
                  <a:lnTo>
                    <a:pt x="1292" y="244"/>
                  </a:lnTo>
                  <a:lnTo>
                    <a:pt x="1316" y="272"/>
                  </a:lnTo>
                  <a:lnTo>
                    <a:pt x="1340" y="301"/>
                  </a:lnTo>
                  <a:lnTo>
                    <a:pt x="1361" y="331"/>
                  </a:lnTo>
                  <a:lnTo>
                    <a:pt x="1380" y="361"/>
                  </a:lnTo>
                  <a:lnTo>
                    <a:pt x="1398" y="393"/>
                  </a:lnTo>
                  <a:lnTo>
                    <a:pt x="1415" y="425"/>
                  </a:lnTo>
                  <a:lnTo>
                    <a:pt x="1429" y="459"/>
                  </a:lnTo>
                  <a:lnTo>
                    <a:pt x="1442" y="492"/>
                  </a:lnTo>
                  <a:lnTo>
                    <a:pt x="1453" y="525"/>
                  </a:lnTo>
                  <a:lnTo>
                    <a:pt x="1462" y="560"/>
                  </a:lnTo>
                  <a:lnTo>
                    <a:pt x="1470" y="595"/>
                  </a:lnTo>
                  <a:lnTo>
                    <a:pt x="1476" y="631"/>
                  </a:lnTo>
                  <a:lnTo>
                    <a:pt x="1481" y="665"/>
                  </a:lnTo>
                  <a:lnTo>
                    <a:pt x="1484" y="701"/>
                  </a:lnTo>
                  <a:lnTo>
                    <a:pt x="1485" y="737"/>
                  </a:lnTo>
                  <a:lnTo>
                    <a:pt x="1484" y="772"/>
                  </a:lnTo>
                  <a:lnTo>
                    <a:pt x="1482" y="808"/>
                  </a:lnTo>
                  <a:lnTo>
                    <a:pt x="1478" y="843"/>
                  </a:lnTo>
                  <a:lnTo>
                    <a:pt x="1473" y="879"/>
                  </a:lnTo>
                  <a:lnTo>
                    <a:pt x="1465" y="914"/>
                  </a:lnTo>
                  <a:lnTo>
                    <a:pt x="1456" y="950"/>
                  </a:lnTo>
                  <a:lnTo>
                    <a:pt x="1446" y="984"/>
                  </a:lnTo>
                  <a:lnTo>
                    <a:pt x="1433" y="1017"/>
                  </a:lnTo>
                  <a:lnTo>
                    <a:pt x="1419" y="1052"/>
                  </a:lnTo>
                  <a:lnTo>
                    <a:pt x="1402" y="1085"/>
                  </a:lnTo>
                  <a:lnTo>
                    <a:pt x="1384" y="1118"/>
                  </a:lnTo>
                  <a:lnTo>
                    <a:pt x="1365" y="1149"/>
                  </a:lnTo>
                  <a:lnTo>
                    <a:pt x="1344" y="1180"/>
                  </a:lnTo>
                  <a:lnTo>
                    <a:pt x="1320" y="1211"/>
                  </a:lnTo>
                  <a:lnTo>
                    <a:pt x="1295" y="1240"/>
                  </a:lnTo>
                  <a:lnTo>
                    <a:pt x="1269" y="1267"/>
                  </a:lnTo>
                  <a:lnTo>
                    <a:pt x="1242" y="1293"/>
                  </a:lnTo>
                  <a:lnTo>
                    <a:pt x="1214" y="1317"/>
                  </a:lnTo>
                  <a:lnTo>
                    <a:pt x="1185" y="1340"/>
                  </a:lnTo>
                  <a:lnTo>
                    <a:pt x="1155" y="1361"/>
                  </a:lnTo>
                  <a:lnTo>
                    <a:pt x="1124" y="1381"/>
                  </a:lnTo>
                  <a:lnTo>
                    <a:pt x="1093" y="1398"/>
                  </a:lnTo>
                  <a:lnTo>
                    <a:pt x="1060" y="1414"/>
                  </a:lnTo>
                  <a:lnTo>
                    <a:pt x="1028" y="1429"/>
                  </a:lnTo>
                  <a:lnTo>
                    <a:pt x="994" y="1443"/>
                  </a:lnTo>
                  <a:lnTo>
                    <a:pt x="960" y="1454"/>
                  </a:lnTo>
                  <a:lnTo>
                    <a:pt x="926" y="1463"/>
                  </a:lnTo>
                  <a:lnTo>
                    <a:pt x="891" y="1471"/>
                  </a:lnTo>
                  <a:lnTo>
                    <a:pt x="856" y="1477"/>
                  </a:lnTo>
                  <a:lnTo>
                    <a:pt x="820" y="1482"/>
                  </a:lnTo>
                  <a:lnTo>
                    <a:pt x="785" y="1485"/>
                  </a:lnTo>
                  <a:lnTo>
                    <a:pt x="749" y="1486"/>
                  </a:lnTo>
                  <a:lnTo>
                    <a:pt x="714" y="1485"/>
                  </a:lnTo>
                  <a:lnTo>
                    <a:pt x="677" y="1483"/>
                  </a:lnTo>
                  <a:lnTo>
                    <a:pt x="642" y="1479"/>
                  </a:lnTo>
                  <a:lnTo>
                    <a:pt x="607" y="1473"/>
                  </a:lnTo>
                  <a:lnTo>
                    <a:pt x="571" y="1466"/>
                  </a:lnTo>
                  <a:lnTo>
                    <a:pt x="537" y="1457"/>
                  </a:lnTo>
                  <a:lnTo>
                    <a:pt x="502" y="1446"/>
                  </a:lnTo>
                  <a:lnTo>
                    <a:pt x="468" y="1433"/>
                  </a:lnTo>
                  <a:lnTo>
                    <a:pt x="434" y="1419"/>
                  </a:lnTo>
                  <a:lnTo>
                    <a:pt x="401" y="1403"/>
                  </a:lnTo>
                  <a:lnTo>
                    <a:pt x="369" y="1385"/>
                  </a:lnTo>
                  <a:lnTo>
                    <a:pt x="336" y="1365"/>
                  </a:lnTo>
                  <a:lnTo>
                    <a:pt x="306" y="1343"/>
                  </a:lnTo>
                  <a:lnTo>
                    <a:pt x="276" y="1320"/>
                  </a:lnTo>
                  <a:lnTo>
                    <a:pt x="246" y="1296"/>
                  </a:lnTo>
                  <a:lnTo>
                    <a:pt x="219" y="1269"/>
                  </a:lnTo>
                  <a:lnTo>
                    <a:pt x="192" y="1242"/>
                  </a:lnTo>
                  <a:lnTo>
                    <a:pt x="168" y="1215"/>
                  </a:lnTo>
                  <a:lnTo>
                    <a:pt x="146" y="1185"/>
                  </a:lnTo>
                  <a:lnTo>
                    <a:pt x="125" y="1155"/>
                  </a:lnTo>
                  <a:lnTo>
                    <a:pt x="105" y="1125"/>
                  </a:lnTo>
                  <a:lnTo>
                    <a:pt x="87" y="1093"/>
                  </a:lnTo>
                  <a:lnTo>
                    <a:pt x="71" y="1061"/>
                  </a:lnTo>
                  <a:lnTo>
                    <a:pt x="57" y="1027"/>
                  </a:lnTo>
                  <a:lnTo>
                    <a:pt x="44" y="994"/>
                  </a:lnTo>
                  <a:lnTo>
                    <a:pt x="33" y="961"/>
                  </a:lnTo>
                  <a:lnTo>
                    <a:pt x="22" y="926"/>
                  </a:lnTo>
                  <a:lnTo>
                    <a:pt x="15" y="891"/>
                  </a:lnTo>
                  <a:lnTo>
                    <a:pt x="8" y="856"/>
                  </a:lnTo>
                  <a:lnTo>
                    <a:pt x="4" y="821"/>
                  </a:lnTo>
                  <a:lnTo>
                    <a:pt x="1" y="786"/>
                  </a:lnTo>
                  <a:lnTo>
                    <a:pt x="0" y="749"/>
                  </a:lnTo>
                  <a:lnTo>
                    <a:pt x="0" y="714"/>
                  </a:lnTo>
                  <a:lnTo>
                    <a:pt x="2" y="678"/>
                  </a:lnTo>
                  <a:lnTo>
                    <a:pt x="6" y="643"/>
                  </a:lnTo>
                  <a:lnTo>
                    <a:pt x="12" y="607"/>
                  </a:lnTo>
                  <a:lnTo>
                    <a:pt x="19" y="572"/>
                  </a:lnTo>
                  <a:lnTo>
                    <a:pt x="28" y="538"/>
                  </a:lnTo>
                  <a:lnTo>
                    <a:pt x="40" y="502"/>
                  </a:lnTo>
                  <a:lnTo>
                    <a:pt x="53" y="469"/>
                  </a:lnTo>
                  <a:lnTo>
                    <a:pt x="67" y="434"/>
                  </a:lnTo>
                  <a:lnTo>
                    <a:pt x="83" y="402"/>
                  </a:lnTo>
                  <a:lnTo>
                    <a:pt x="100" y="368"/>
                  </a:lnTo>
                  <a:lnTo>
                    <a:pt x="121" y="337"/>
                  </a:lnTo>
                  <a:lnTo>
                    <a:pt x="142" y="306"/>
                  </a:lnTo>
                  <a:lnTo>
                    <a:pt x="165" y="275"/>
                  </a:lnTo>
                  <a:lnTo>
                    <a:pt x="190" y="247"/>
                  </a:lnTo>
                  <a:lnTo>
                    <a:pt x="216" y="219"/>
                  </a:lnTo>
                  <a:lnTo>
                    <a:pt x="243" y="193"/>
                  </a:lnTo>
                  <a:lnTo>
                    <a:pt x="271" y="169"/>
                  </a:lnTo>
                  <a:lnTo>
                    <a:pt x="301" y="146"/>
                  </a:lnTo>
                  <a:lnTo>
                    <a:pt x="330" y="126"/>
                  </a:lnTo>
                  <a:lnTo>
                    <a:pt x="361" y="105"/>
                  </a:lnTo>
                  <a:lnTo>
                    <a:pt x="393" y="88"/>
                  </a:lnTo>
                  <a:lnTo>
                    <a:pt x="425" y="72"/>
                  </a:lnTo>
                  <a:lnTo>
                    <a:pt x="458" y="57"/>
                  </a:lnTo>
                  <a:lnTo>
                    <a:pt x="491" y="44"/>
                  </a:lnTo>
                  <a:lnTo>
                    <a:pt x="526" y="32"/>
                  </a:lnTo>
                  <a:lnTo>
                    <a:pt x="560" y="23"/>
                  </a:lnTo>
                  <a:lnTo>
                    <a:pt x="594" y="15"/>
                  </a:lnTo>
                  <a:lnTo>
                    <a:pt x="630" y="9"/>
                  </a:lnTo>
                  <a:lnTo>
                    <a:pt x="665" y="4"/>
                  </a:lnTo>
                  <a:lnTo>
                    <a:pt x="701" y="2"/>
                  </a:lnTo>
                  <a:lnTo>
                    <a:pt x="736" y="0"/>
                  </a:lnTo>
                  <a:lnTo>
                    <a:pt x="772" y="1"/>
                  </a:lnTo>
                  <a:lnTo>
                    <a:pt x="807" y="3"/>
                  </a:lnTo>
                  <a:lnTo>
                    <a:pt x="844" y="7"/>
                  </a:lnTo>
                  <a:lnTo>
                    <a:pt x="879" y="13"/>
                  </a:lnTo>
                  <a:lnTo>
                    <a:pt x="913" y="20"/>
                  </a:lnTo>
                  <a:lnTo>
                    <a:pt x="949" y="29"/>
                  </a:lnTo>
                  <a:lnTo>
                    <a:pt x="983" y="40"/>
                  </a:lnTo>
                  <a:lnTo>
                    <a:pt x="1018" y="53"/>
                  </a:lnTo>
                  <a:lnTo>
                    <a:pt x="1051" y="67"/>
                  </a:lnTo>
                  <a:lnTo>
                    <a:pt x="1084" y="83"/>
                  </a:lnTo>
                  <a:lnTo>
                    <a:pt x="1117" y="101"/>
                  </a:lnTo>
                  <a:lnTo>
                    <a:pt x="1148" y="121"/>
                  </a:lnTo>
                  <a:lnTo>
                    <a:pt x="1180" y="143"/>
                  </a:lnTo>
                  <a:lnTo>
                    <a:pt x="1210" y="1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6" name="Freeform 20">
              <a:extLst>
                <a:ext uri="{FF2B5EF4-FFF2-40B4-BE49-F238E27FC236}">
                  <a16:creationId xmlns:a16="http://schemas.microsoft.com/office/drawing/2014/main" id="{10C9966F-6296-446A-B96D-5B0DEEDC3BB8}"/>
                </a:ext>
              </a:extLst>
            </p:cNvPr>
            <p:cNvSpPr>
              <a:spLocks/>
            </p:cNvSpPr>
            <p:nvPr/>
          </p:nvSpPr>
          <p:spPr bwMode="auto">
            <a:xfrm>
              <a:off x="2311512" y="4350725"/>
              <a:ext cx="88735" cy="88735"/>
            </a:xfrm>
            <a:custGeom>
              <a:avLst/>
              <a:gdLst/>
              <a:ahLst/>
              <a:cxnLst>
                <a:cxn ang="0">
                  <a:pos x="1133" y="60"/>
                </a:cxn>
                <a:cxn ang="0">
                  <a:pos x="1245" y="114"/>
                </a:cxn>
                <a:cxn ang="0">
                  <a:pos x="1344" y="183"/>
                </a:cxn>
                <a:cxn ang="0">
                  <a:pos x="1432" y="265"/>
                </a:cxn>
                <a:cxn ang="0">
                  <a:pos x="1506" y="358"/>
                </a:cxn>
                <a:cxn ang="0">
                  <a:pos x="1566" y="461"/>
                </a:cxn>
                <a:cxn ang="0">
                  <a:pos x="1611" y="571"/>
                </a:cxn>
                <a:cxn ang="0">
                  <a:pos x="1640" y="686"/>
                </a:cxn>
                <a:cxn ang="0">
                  <a:pos x="1651" y="807"/>
                </a:cxn>
                <a:cxn ang="0">
                  <a:pos x="1645" y="929"/>
                </a:cxn>
                <a:cxn ang="0">
                  <a:pos x="1619" y="1053"/>
                </a:cxn>
                <a:cxn ang="0">
                  <a:pos x="1576" y="1171"/>
                </a:cxn>
                <a:cxn ang="0">
                  <a:pos x="1516" y="1278"/>
                </a:cxn>
                <a:cxn ang="0">
                  <a:pos x="1442" y="1375"/>
                </a:cxn>
                <a:cxn ang="0">
                  <a:pos x="1357" y="1458"/>
                </a:cxn>
                <a:cxn ang="0">
                  <a:pos x="1260" y="1527"/>
                </a:cxn>
                <a:cxn ang="0">
                  <a:pos x="1155" y="1582"/>
                </a:cxn>
                <a:cxn ang="0">
                  <a:pos x="1043" y="1622"/>
                </a:cxn>
                <a:cxn ang="0">
                  <a:pos x="925" y="1645"/>
                </a:cxn>
                <a:cxn ang="0">
                  <a:pos x="804" y="1651"/>
                </a:cxn>
                <a:cxn ang="0">
                  <a:pos x="681" y="1638"/>
                </a:cxn>
                <a:cxn ang="0">
                  <a:pos x="558" y="1606"/>
                </a:cxn>
                <a:cxn ang="0">
                  <a:pos x="443" y="1557"/>
                </a:cxn>
                <a:cxn ang="0">
                  <a:pos x="340" y="1493"/>
                </a:cxn>
                <a:cxn ang="0">
                  <a:pos x="247" y="1415"/>
                </a:cxn>
                <a:cxn ang="0">
                  <a:pos x="168" y="1325"/>
                </a:cxn>
                <a:cxn ang="0">
                  <a:pos x="104" y="1226"/>
                </a:cxn>
                <a:cxn ang="0">
                  <a:pos x="54" y="1118"/>
                </a:cxn>
                <a:cxn ang="0">
                  <a:pos x="20" y="1004"/>
                </a:cxn>
                <a:cxn ang="0">
                  <a:pos x="2" y="885"/>
                </a:cxn>
                <a:cxn ang="0">
                  <a:pos x="2" y="763"/>
                </a:cxn>
                <a:cxn ang="0">
                  <a:pos x="22" y="640"/>
                </a:cxn>
                <a:cxn ang="0">
                  <a:pos x="60" y="518"/>
                </a:cxn>
                <a:cxn ang="0">
                  <a:pos x="115" y="407"/>
                </a:cxn>
                <a:cxn ang="0">
                  <a:pos x="184" y="308"/>
                </a:cxn>
                <a:cxn ang="0">
                  <a:pos x="266" y="220"/>
                </a:cxn>
                <a:cxn ang="0">
                  <a:pos x="359" y="146"/>
                </a:cxn>
                <a:cxn ang="0">
                  <a:pos x="461" y="86"/>
                </a:cxn>
                <a:cxn ang="0">
                  <a:pos x="570" y="40"/>
                </a:cxn>
                <a:cxn ang="0">
                  <a:pos x="687" y="12"/>
                </a:cxn>
                <a:cxn ang="0">
                  <a:pos x="807" y="0"/>
                </a:cxn>
                <a:cxn ang="0">
                  <a:pos x="930" y="7"/>
                </a:cxn>
                <a:cxn ang="0">
                  <a:pos x="1053" y="32"/>
                </a:cxn>
              </a:cxnLst>
              <a:rect l="0" t="0" r="r" b="b"/>
              <a:pathLst>
                <a:path w="1651" h="1651">
                  <a:moveTo>
                    <a:pt x="1053" y="32"/>
                  </a:moveTo>
                  <a:lnTo>
                    <a:pt x="1094" y="45"/>
                  </a:lnTo>
                  <a:lnTo>
                    <a:pt x="1133" y="60"/>
                  </a:lnTo>
                  <a:lnTo>
                    <a:pt x="1172" y="76"/>
                  </a:lnTo>
                  <a:lnTo>
                    <a:pt x="1208" y="94"/>
                  </a:lnTo>
                  <a:lnTo>
                    <a:pt x="1245" y="114"/>
                  </a:lnTo>
                  <a:lnTo>
                    <a:pt x="1279" y="136"/>
                  </a:lnTo>
                  <a:lnTo>
                    <a:pt x="1313" y="159"/>
                  </a:lnTo>
                  <a:lnTo>
                    <a:pt x="1344" y="183"/>
                  </a:lnTo>
                  <a:lnTo>
                    <a:pt x="1375" y="209"/>
                  </a:lnTo>
                  <a:lnTo>
                    <a:pt x="1404" y="237"/>
                  </a:lnTo>
                  <a:lnTo>
                    <a:pt x="1432" y="265"/>
                  </a:lnTo>
                  <a:lnTo>
                    <a:pt x="1458" y="295"/>
                  </a:lnTo>
                  <a:lnTo>
                    <a:pt x="1483" y="326"/>
                  </a:lnTo>
                  <a:lnTo>
                    <a:pt x="1506" y="358"/>
                  </a:lnTo>
                  <a:lnTo>
                    <a:pt x="1527" y="392"/>
                  </a:lnTo>
                  <a:lnTo>
                    <a:pt x="1547" y="425"/>
                  </a:lnTo>
                  <a:lnTo>
                    <a:pt x="1566" y="461"/>
                  </a:lnTo>
                  <a:lnTo>
                    <a:pt x="1583" y="497"/>
                  </a:lnTo>
                  <a:lnTo>
                    <a:pt x="1598" y="533"/>
                  </a:lnTo>
                  <a:lnTo>
                    <a:pt x="1611" y="571"/>
                  </a:lnTo>
                  <a:lnTo>
                    <a:pt x="1622" y="609"/>
                  </a:lnTo>
                  <a:lnTo>
                    <a:pt x="1632" y="648"/>
                  </a:lnTo>
                  <a:lnTo>
                    <a:pt x="1640" y="686"/>
                  </a:lnTo>
                  <a:lnTo>
                    <a:pt x="1646" y="727"/>
                  </a:lnTo>
                  <a:lnTo>
                    <a:pt x="1650" y="766"/>
                  </a:lnTo>
                  <a:lnTo>
                    <a:pt x="1651" y="807"/>
                  </a:lnTo>
                  <a:lnTo>
                    <a:pt x="1651" y="848"/>
                  </a:lnTo>
                  <a:lnTo>
                    <a:pt x="1649" y="889"/>
                  </a:lnTo>
                  <a:lnTo>
                    <a:pt x="1645" y="929"/>
                  </a:lnTo>
                  <a:lnTo>
                    <a:pt x="1639" y="971"/>
                  </a:lnTo>
                  <a:lnTo>
                    <a:pt x="1630" y="1012"/>
                  </a:lnTo>
                  <a:lnTo>
                    <a:pt x="1619" y="1053"/>
                  </a:lnTo>
                  <a:lnTo>
                    <a:pt x="1606" y="1093"/>
                  </a:lnTo>
                  <a:lnTo>
                    <a:pt x="1592" y="1133"/>
                  </a:lnTo>
                  <a:lnTo>
                    <a:pt x="1576" y="1171"/>
                  </a:lnTo>
                  <a:lnTo>
                    <a:pt x="1558" y="1209"/>
                  </a:lnTo>
                  <a:lnTo>
                    <a:pt x="1537" y="1244"/>
                  </a:lnTo>
                  <a:lnTo>
                    <a:pt x="1516" y="1278"/>
                  </a:lnTo>
                  <a:lnTo>
                    <a:pt x="1493" y="1312"/>
                  </a:lnTo>
                  <a:lnTo>
                    <a:pt x="1469" y="1344"/>
                  </a:lnTo>
                  <a:lnTo>
                    <a:pt x="1442" y="1375"/>
                  </a:lnTo>
                  <a:lnTo>
                    <a:pt x="1415" y="1404"/>
                  </a:lnTo>
                  <a:lnTo>
                    <a:pt x="1387" y="1431"/>
                  </a:lnTo>
                  <a:lnTo>
                    <a:pt x="1357" y="1458"/>
                  </a:lnTo>
                  <a:lnTo>
                    <a:pt x="1326" y="1483"/>
                  </a:lnTo>
                  <a:lnTo>
                    <a:pt x="1293" y="1506"/>
                  </a:lnTo>
                  <a:lnTo>
                    <a:pt x="1260" y="1527"/>
                  </a:lnTo>
                  <a:lnTo>
                    <a:pt x="1227" y="1548"/>
                  </a:lnTo>
                  <a:lnTo>
                    <a:pt x="1191" y="1566"/>
                  </a:lnTo>
                  <a:lnTo>
                    <a:pt x="1155" y="1582"/>
                  </a:lnTo>
                  <a:lnTo>
                    <a:pt x="1118" y="1597"/>
                  </a:lnTo>
                  <a:lnTo>
                    <a:pt x="1081" y="1610"/>
                  </a:lnTo>
                  <a:lnTo>
                    <a:pt x="1043" y="1622"/>
                  </a:lnTo>
                  <a:lnTo>
                    <a:pt x="1004" y="1632"/>
                  </a:lnTo>
                  <a:lnTo>
                    <a:pt x="965" y="1640"/>
                  </a:lnTo>
                  <a:lnTo>
                    <a:pt x="925" y="1645"/>
                  </a:lnTo>
                  <a:lnTo>
                    <a:pt x="885" y="1649"/>
                  </a:lnTo>
                  <a:lnTo>
                    <a:pt x="845" y="1651"/>
                  </a:lnTo>
                  <a:lnTo>
                    <a:pt x="804" y="1651"/>
                  </a:lnTo>
                  <a:lnTo>
                    <a:pt x="763" y="1649"/>
                  </a:lnTo>
                  <a:lnTo>
                    <a:pt x="722" y="1645"/>
                  </a:lnTo>
                  <a:lnTo>
                    <a:pt x="681" y="1638"/>
                  </a:lnTo>
                  <a:lnTo>
                    <a:pt x="639" y="1630"/>
                  </a:lnTo>
                  <a:lnTo>
                    <a:pt x="599" y="1619"/>
                  </a:lnTo>
                  <a:lnTo>
                    <a:pt x="558" y="1606"/>
                  </a:lnTo>
                  <a:lnTo>
                    <a:pt x="519" y="1591"/>
                  </a:lnTo>
                  <a:lnTo>
                    <a:pt x="480" y="1575"/>
                  </a:lnTo>
                  <a:lnTo>
                    <a:pt x="443" y="1557"/>
                  </a:lnTo>
                  <a:lnTo>
                    <a:pt x="407" y="1538"/>
                  </a:lnTo>
                  <a:lnTo>
                    <a:pt x="373" y="1515"/>
                  </a:lnTo>
                  <a:lnTo>
                    <a:pt x="340" y="1493"/>
                  </a:lnTo>
                  <a:lnTo>
                    <a:pt x="307" y="1468"/>
                  </a:lnTo>
                  <a:lnTo>
                    <a:pt x="277" y="1442"/>
                  </a:lnTo>
                  <a:lnTo>
                    <a:pt x="247" y="1415"/>
                  </a:lnTo>
                  <a:lnTo>
                    <a:pt x="220" y="1386"/>
                  </a:lnTo>
                  <a:lnTo>
                    <a:pt x="194" y="1356"/>
                  </a:lnTo>
                  <a:lnTo>
                    <a:pt x="168" y="1325"/>
                  </a:lnTo>
                  <a:lnTo>
                    <a:pt x="146" y="1293"/>
                  </a:lnTo>
                  <a:lnTo>
                    <a:pt x="124" y="1260"/>
                  </a:lnTo>
                  <a:lnTo>
                    <a:pt x="104" y="1226"/>
                  </a:lnTo>
                  <a:lnTo>
                    <a:pt x="85" y="1190"/>
                  </a:lnTo>
                  <a:lnTo>
                    <a:pt x="69" y="1155"/>
                  </a:lnTo>
                  <a:lnTo>
                    <a:pt x="54" y="1118"/>
                  </a:lnTo>
                  <a:lnTo>
                    <a:pt x="41" y="1081"/>
                  </a:lnTo>
                  <a:lnTo>
                    <a:pt x="30" y="1043"/>
                  </a:lnTo>
                  <a:lnTo>
                    <a:pt x="20" y="1004"/>
                  </a:lnTo>
                  <a:lnTo>
                    <a:pt x="13" y="965"/>
                  </a:lnTo>
                  <a:lnTo>
                    <a:pt x="6" y="925"/>
                  </a:lnTo>
                  <a:lnTo>
                    <a:pt x="2" y="885"/>
                  </a:lnTo>
                  <a:lnTo>
                    <a:pt x="0" y="844"/>
                  </a:lnTo>
                  <a:lnTo>
                    <a:pt x="0" y="804"/>
                  </a:lnTo>
                  <a:lnTo>
                    <a:pt x="2" y="763"/>
                  </a:lnTo>
                  <a:lnTo>
                    <a:pt x="7" y="722"/>
                  </a:lnTo>
                  <a:lnTo>
                    <a:pt x="14" y="681"/>
                  </a:lnTo>
                  <a:lnTo>
                    <a:pt x="22" y="640"/>
                  </a:lnTo>
                  <a:lnTo>
                    <a:pt x="33" y="598"/>
                  </a:lnTo>
                  <a:lnTo>
                    <a:pt x="45" y="558"/>
                  </a:lnTo>
                  <a:lnTo>
                    <a:pt x="60" y="518"/>
                  </a:lnTo>
                  <a:lnTo>
                    <a:pt x="76" y="481"/>
                  </a:lnTo>
                  <a:lnTo>
                    <a:pt x="95" y="443"/>
                  </a:lnTo>
                  <a:lnTo>
                    <a:pt x="115" y="407"/>
                  </a:lnTo>
                  <a:lnTo>
                    <a:pt x="136" y="372"/>
                  </a:lnTo>
                  <a:lnTo>
                    <a:pt x="159" y="339"/>
                  </a:lnTo>
                  <a:lnTo>
                    <a:pt x="184" y="308"/>
                  </a:lnTo>
                  <a:lnTo>
                    <a:pt x="209" y="277"/>
                  </a:lnTo>
                  <a:lnTo>
                    <a:pt x="236" y="248"/>
                  </a:lnTo>
                  <a:lnTo>
                    <a:pt x="266" y="220"/>
                  </a:lnTo>
                  <a:lnTo>
                    <a:pt x="295" y="193"/>
                  </a:lnTo>
                  <a:lnTo>
                    <a:pt x="326" y="169"/>
                  </a:lnTo>
                  <a:lnTo>
                    <a:pt x="359" y="146"/>
                  </a:lnTo>
                  <a:lnTo>
                    <a:pt x="391" y="124"/>
                  </a:lnTo>
                  <a:lnTo>
                    <a:pt x="426" y="104"/>
                  </a:lnTo>
                  <a:lnTo>
                    <a:pt x="461" y="86"/>
                  </a:lnTo>
                  <a:lnTo>
                    <a:pt x="497" y="69"/>
                  </a:lnTo>
                  <a:lnTo>
                    <a:pt x="533" y="54"/>
                  </a:lnTo>
                  <a:lnTo>
                    <a:pt x="570" y="40"/>
                  </a:lnTo>
                  <a:lnTo>
                    <a:pt x="609" y="29"/>
                  </a:lnTo>
                  <a:lnTo>
                    <a:pt x="647" y="20"/>
                  </a:lnTo>
                  <a:lnTo>
                    <a:pt x="687" y="12"/>
                  </a:lnTo>
                  <a:lnTo>
                    <a:pt x="726" y="6"/>
                  </a:lnTo>
                  <a:lnTo>
                    <a:pt x="767" y="2"/>
                  </a:lnTo>
                  <a:lnTo>
                    <a:pt x="807" y="0"/>
                  </a:lnTo>
                  <a:lnTo>
                    <a:pt x="848" y="1"/>
                  </a:lnTo>
                  <a:lnTo>
                    <a:pt x="889" y="3"/>
                  </a:lnTo>
                  <a:lnTo>
                    <a:pt x="930" y="7"/>
                  </a:lnTo>
                  <a:lnTo>
                    <a:pt x="971" y="13"/>
                  </a:lnTo>
                  <a:lnTo>
                    <a:pt x="1012" y="21"/>
                  </a:lnTo>
                  <a:lnTo>
                    <a:pt x="1053"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7" name="Freeform 21">
              <a:extLst>
                <a:ext uri="{FF2B5EF4-FFF2-40B4-BE49-F238E27FC236}">
                  <a16:creationId xmlns:a16="http://schemas.microsoft.com/office/drawing/2014/main" id="{3DECE0FA-69E9-484F-BBE2-3C9347C56C2A}"/>
                </a:ext>
              </a:extLst>
            </p:cNvPr>
            <p:cNvSpPr>
              <a:spLocks/>
            </p:cNvSpPr>
            <p:nvPr/>
          </p:nvSpPr>
          <p:spPr bwMode="auto">
            <a:xfrm>
              <a:off x="2321157" y="4462609"/>
              <a:ext cx="98380" cy="98381"/>
            </a:xfrm>
            <a:custGeom>
              <a:avLst/>
              <a:gdLst/>
              <a:ahLst/>
              <a:cxnLst>
                <a:cxn ang="0">
                  <a:pos x="898" y="0"/>
                </a:cxn>
                <a:cxn ang="0">
                  <a:pos x="1035" y="7"/>
                </a:cxn>
                <a:cxn ang="0">
                  <a:pos x="1167" y="35"/>
                </a:cxn>
                <a:cxn ang="0">
                  <a:pos x="1293" y="80"/>
                </a:cxn>
                <a:cxn ang="0">
                  <a:pos x="1409" y="143"/>
                </a:cxn>
                <a:cxn ang="0">
                  <a:pos x="1514" y="222"/>
                </a:cxn>
                <a:cxn ang="0">
                  <a:pos x="1608" y="315"/>
                </a:cxn>
                <a:cxn ang="0">
                  <a:pos x="1688" y="421"/>
                </a:cxn>
                <a:cxn ang="0">
                  <a:pos x="1752" y="539"/>
                </a:cxn>
                <a:cxn ang="0">
                  <a:pos x="1799" y="667"/>
                </a:cxn>
                <a:cxn ang="0">
                  <a:pos x="1826" y="805"/>
                </a:cxn>
                <a:cxn ang="0">
                  <a:pos x="1833" y="945"/>
                </a:cxn>
                <a:cxn ang="0">
                  <a:pos x="1819" y="1080"/>
                </a:cxn>
                <a:cxn ang="0">
                  <a:pos x="1786" y="1210"/>
                </a:cxn>
                <a:cxn ang="0">
                  <a:pos x="1733" y="1332"/>
                </a:cxn>
                <a:cxn ang="0">
                  <a:pos x="1665" y="1446"/>
                </a:cxn>
                <a:cxn ang="0">
                  <a:pos x="1581" y="1548"/>
                </a:cxn>
                <a:cxn ang="0">
                  <a:pos x="1484" y="1637"/>
                </a:cxn>
                <a:cxn ang="0">
                  <a:pos x="1374" y="1711"/>
                </a:cxn>
                <a:cxn ang="0">
                  <a:pos x="1252" y="1770"/>
                </a:cxn>
                <a:cxn ang="0">
                  <a:pos x="1120" y="1810"/>
                </a:cxn>
                <a:cxn ang="0">
                  <a:pos x="981" y="1831"/>
                </a:cxn>
                <a:cxn ang="0">
                  <a:pos x="842" y="1830"/>
                </a:cxn>
                <a:cxn ang="0">
                  <a:pos x="708" y="1810"/>
                </a:cxn>
                <a:cxn ang="0">
                  <a:pos x="581" y="1770"/>
                </a:cxn>
                <a:cxn ang="0">
                  <a:pos x="461" y="1713"/>
                </a:cxn>
                <a:cxn ang="0">
                  <a:pos x="352" y="1639"/>
                </a:cxn>
                <a:cxn ang="0">
                  <a:pos x="254" y="1550"/>
                </a:cxn>
                <a:cxn ang="0">
                  <a:pos x="169" y="1449"/>
                </a:cxn>
                <a:cxn ang="0">
                  <a:pos x="100" y="1334"/>
                </a:cxn>
                <a:cxn ang="0">
                  <a:pos x="47" y="1209"/>
                </a:cxn>
                <a:cxn ang="0">
                  <a:pos x="13" y="1075"/>
                </a:cxn>
                <a:cxn ang="0">
                  <a:pos x="0" y="934"/>
                </a:cxn>
                <a:cxn ang="0">
                  <a:pos x="7" y="797"/>
                </a:cxn>
                <a:cxn ang="0">
                  <a:pos x="34" y="665"/>
                </a:cxn>
                <a:cxn ang="0">
                  <a:pos x="80" y="541"/>
                </a:cxn>
                <a:cxn ang="0">
                  <a:pos x="142" y="424"/>
                </a:cxn>
                <a:cxn ang="0">
                  <a:pos x="221" y="318"/>
                </a:cxn>
                <a:cxn ang="0">
                  <a:pos x="314" y="225"/>
                </a:cxn>
                <a:cxn ang="0">
                  <a:pos x="421" y="145"/>
                </a:cxn>
                <a:cxn ang="0">
                  <a:pos x="538" y="81"/>
                </a:cxn>
                <a:cxn ang="0">
                  <a:pos x="667" y="35"/>
                </a:cxn>
                <a:cxn ang="0">
                  <a:pos x="804" y="7"/>
                </a:cxn>
              </a:cxnLst>
              <a:rect l="0" t="0" r="r" b="b"/>
              <a:pathLst>
                <a:path w="1833" h="1833">
                  <a:moveTo>
                    <a:pt x="804" y="7"/>
                  </a:moveTo>
                  <a:lnTo>
                    <a:pt x="851" y="2"/>
                  </a:lnTo>
                  <a:lnTo>
                    <a:pt x="898" y="0"/>
                  </a:lnTo>
                  <a:lnTo>
                    <a:pt x="944" y="0"/>
                  </a:lnTo>
                  <a:lnTo>
                    <a:pt x="990" y="2"/>
                  </a:lnTo>
                  <a:lnTo>
                    <a:pt x="1035" y="7"/>
                  </a:lnTo>
                  <a:lnTo>
                    <a:pt x="1080" y="14"/>
                  </a:lnTo>
                  <a:lnTo>
                    <a:pt x="1124" y="23"/>
                  </a:lnTo>
                  <a:lnTo>
                    <a:pt x="1167" y="35"/>
                  </a:lnTo>
                  <a:lnTo>
                    <a:pt x="1209" y="48"/>
                  </a:lnTo>
                  <a:lnTo>
                    <a:pt x="1252" y="63"/>
                  </a:lnTo>
                  <a:lnTo>
                    <a:pt x="1293" y="80"/>
                  </a:lnTo>
                  <a:lnTo>
                    <a:pt x="1332" y="99"/>
                  </a:lnTo>
                  <a:lnTo>
                    <a:pt x="1371" y="121"/>
                  </a:lnTo>
                  <a:lnTo>
                    <a:pt x="1409" y="143"/>
                  </a:lnTo>
                  <a:lnTo>
                    <a:pt x="1445" y="168"/>
                  </a:lnTo>
                  <a:lnTo>
                    <a:pt x="1481" y="193"/>
                  </a:lnTo>
                  <a:lnTo>
                    <a:pt x="1514" y="222"/>
                  </a:lnTo>
                  <a:lnTo>
                    <a:pt x="1548" y="251"/>
                  </a:lnTo>
                  <a:lnTo>
                    <a:pt x="1579" y="283"/>
                  </a:lnTo>
                  <a:lnTo>
                    <a:pt x="1608" y="315"/>
                  </a:lnTo>
                  <a:lnTo>
                    <a:pt x="1637" y="349"/>
                  </a:lnTo>
                  <a:lnTo>
                    <a:pt x="1663" y="385"/>
                  </a:lnTo>
                  <a:lnTo>
                    <a:pt x="1688" y="421"/>
                  </a:lnTo>
                  <a:lnTo>
                    <a:pt x="1712" y="460"/>
                  </a:lnTo>
                  <a:lnTo>
                    <a:pt x="1733" y="498"/>
                  </a:lnTo>
                  <a:lnTo>
                    <a:pt x="1752" y="539"/>
                  </a:lnTo>
                  <a:lnTo>
                    <a:pt x="1769" y="581"/>
                  </a:lnTo>
                  <a:lnTo>
                    <a:pt x="1786" y="624"/>
                  </a:lnTo>
                  <a:lnTo>
                    <a:pt x="1799" y="667"/>
                  </a:lnTo>
                  <a:lnTo>
                    <a:pt x="1810" y="712"/>
                  </a:lnTo>
                  <a:lnTo>
                    <a:pt x="1820" y="758"/>
                  </a:lnTo>
                  <a:lnTo>
                    <a:pt x="1826" y="805"/>
                  </a:lnTo>
                  <a:lnTo>
                    <a:pt x="1831" y="851"/>
                  </a:lnTo>
                  <a:lnTo>
                    <a:pt x="1833" y="898"/>
                  </a:lnTo>
                  <a:lnTo>
                    <a:pt x="1833" y="945"/>
                  </a:lnTo>
                  <a:lnTo>
                    <a:pt x="1830" y="990"/>
                  </a:lnTo>
                  <a:lnTo>
                    <a:pt x="1826" y="1036"/>
                  </a:lnTo>
                  <a:lnTo>
                    <a:pt x="1819" y="1080"/>
                  </a:lnTo>
                  <a:lnTo>
                    <a:pt x="1810" y="1125"/>
                  </a:lnTo>
                  <a:lnTo>
                    <a:pt x="1799" y="1167"/>
                  </a:lnTo>
                  <a:lnTo>
                    <a:pt x="1786" y="1210"/>
                  </a:lnTo>
                  <a:lnTo>
                    <a:pt x="1770" y="1252"/>
                  </a:lnTo>
                  <a:lnTo>
                    <a:pt x="1752" y="1293"/>
                  </a:lnTo>
                  <a:lnTo>
                    <a:pt x="1733" y="1332"/>
                  </a:lnTo>
                  <a:lnTo>
                    <a:pt x="1713" y="1372"/>
                  </a:lnTo>
                  <a:lnTo>
                    <a:pt x="1689" y="1409"/>
                  </a:lnTo>
                  <a:lnTo>
                    <a:pt x="1665" y="1446"/>
                  </a:lnTo>
                  <a:lnTo>
                    <a:pt x="1639" y="1481"/>
                  </a:lnTo>
                  <a:lnTo>
                    <a:pt x="1610" y="1515"/>
                  </a:lnTo>
                  <a:lnTo>
                    <a:pt x="1581" y="1548"/>
                  </a:lnTo>
                  <a:lnTo>
                    <a:pt x="1551" y="1578"/>
                  </a:lnTo>
                  <a:lnTo>
                    <a:pt x="1518" y="1609"/>
                  </a:lnTo>
                  <a:lnTo>
                    <a:pt x="1484" y="1637"/>
                  </a:lnTo>
                  <a:lnTo>
                    <a:pt x="1448" y="1663"/>
                  </a:lnTo>
                  <a:lnTo>
                    <a:pt x="1412" y="1689"/>
                  </a:lnTo>
                  <a:lnTo>
                    <a:pt x="1374" y="1711"/>
                  </a:lnTo>
                  <a:lnTo>
                    <a:pt x="1334" y="1733"/>
                  </a:lnTo>
                  <a:lnTo>
                    <a:pt x="1294" y="1752"/>
                  </a:lnTo>
                  <a:lnTo>
                    <a:pt x="1252" y="1770"/>
                  </a:lnTo>
                  <a:lnTo>
                    <a:pt x="1209" y="1786"/>
                  </a:lnTo>
                  <a:lnTo>
                    <a:pt x="1165" y="1799"/>
                  </a:lnTo>
                  <a:lnTo>
                    <a:pt x="1120" y="1810"/>
                  </a:lnTo>
                  <a:lnTo>
                    <a:pt x="1075" y="1819"/>
                  </a:lnTo>
                  <a:lnTo>
                    <a:pt x="1028" y="1826"/>
                  </a:lnTo>
                  <a:lnTo>
                    <a:pt x="981" y="1831"/>
                  </a:lnTo>
                  <a:lnTo>
                    <a:pt x="934" y="1833"/>
                  </a:lnTo>
                  <a:lnTo>
                    <a:pt x="889" y="1833"/>
                  </a:lnTo>
                  <a:lnTo>
                    <a:pt x="842" y="1830"/>
                  </a:lnTo>
                  <a:lnTo>
                    <a:pt x="796" y="1825"/>
                  </a:lnTo>
                  <a:lnTo>
                    <a:pt x="752" y="1819"/>
                  </a:lnTo>
                  <a:lnTo>
                    <a:pt x="708" y="1810"/>
                  </a:lnTo>
                  <a:lnTo>
                    <a:pt x="665" y="1798"/>
                  </a:lnTo>
                  <a:lnTo>
                    <a:pt x="622" y="1785"/>
                  </a:lnTo>
                  <a:lnTo>
                    <a:pt x="581" y="1770"/>
                  </a:lnTo>
                  <a:lnTo>
                    <a:pt x="539" y="1752"/>
                  </a:lnTo>
                  <a:lnTo>
                    <a:pt x="500" y="1733"/>
                  </a:lnTo>
                  <a:lnTo>
                    <a:pt x="461" y="1713"/>
                  </a:lnTo>
                  <a:lnTo>
                    <a:pt x="424" y="1690"/>
                  </a:lnTo>
                  <a:lnTo>
                    <a:pt x="386" y="1665"/>
                  </a:lnTo>
                  <a:lnTo>
                    <a:pt x="352" y="1639"/>
                  </a:lnTo>
                  <a:lnTo>
                    <a:pt x="317" y="1611"/>
                  </a:lnTo>
                  <a:lnTo>
                    <a:pt x="285" y="1581"/>
                  </a:lnTo>
                  <a:lnTo>
                    <a:pt x="254" y="1550"/>
                  </a:lnTo>
                  <a:lnTo>
                    <a:pt x="224" y="1518"/>
                  </a:lnTo>
                  <a:lnTo>
                    <a:pt x="196" y="1484"/>
                  </a:lnTo>
                  <a:lnTo>
                    <a:pt x="169" y="1449"/>
                  </a:lnTo>
                  <a:lnTo>
                    <a:pt x="144" y="1411"/>
                  </a:lnTo>
                  <a:lnTo>
                    <a:pt x="121" y="1374"/>
                  </a:lnTo>
                  <a:lnTo>
                    <a:pt x="100" y="1334"/>
                  </a:lnTo>
                  <a:lnTo>
                    <a:pt x="80" y="1294"/>
                  </a:lnTo>
                  <a:lnTo>
                    <a:pt x="62" y="1252"/>
                  </a:lnTo>
                  <a:lnTo>
                    <a:pt x="47" y="1209"/>
                  </a:lnTo>
                  <a:lnTo>
                    <a:pt x="33" y="1165"/>
                  </a:lnTo>
                  <a:lnTo>
                    <a:pt x="22" y="1121"/>
                  </a:lnTo>
                  <a:lnTo>
                    <a:pt x="13" y="1075"/>
                  </a:lnTo>
                  <a:lnTo>
                    <a:pt x="6" y="1029"/>
                  </a:lnTo>
                  <a:lnTo>
                    <a:pt x="2" y="981"/>
                  </a:lnTo>
                  <a:lnTo>
                    <a:pt x="0" y="934"/>
                  </a:lnTo>
                  <a:lnTo>
                    <a:pt x="0" y="888"/>
                  </a:lnTo>
                  <a:lnTo>
                    <a:pt x="2" y="842"/>
                  </a:lnTo>
                  <a:lnTo>
                    <a:pt x="7" y="797"/>
                  </a:lnTo>
                  <a:lnTo>
                    <a:pt x="14" y="752"/>
                  </a:lnTo>
                  <a:lnTo>
                    <a:pt x="23" y="709"/>
                  </a:lnTo>
                  <a:lnTo>
                    <a:pt x="34" y="665"/>
                  </a:lnTo>
                  <a:lnTo>
                    <a:pt x="47" y="623"/>
                  </a:lnTo>
                  <a:lnTo>
                    <a:pt x="62" y="581"/>
                  </a:lnTo>
                  <a:lnTo>
                    <a:pt x="80" y="541"/>
                  </a:lnTo>
                  <a:lnTo>
                    <a:pt x="99" y="500"/>
                  </a:lnTo>
                  <a:lnTo>
                    <a:pt x="120" y="462"/>
                  </a:lnTo>
                  <a:lnTo>
                    <a:pt x="142" y="424"/>
                  </a:lnTo>
                  <a:lnTo>
                    <a:pt x="168" y="388"/>
                  </a:lnTo>
                  <a:lnTo>
                    <a:pt x="193" y="352"/>
                  </a:lnTo>
                  <a:lnTo>
                    <a:pt x="221" y="318"/>
                  </a:lnTo>
                  <a:lnTo>
                    <a:pt x="251" y="286"/>
                  </a:lnTo>
                  <a:lnTo>
                    <a:pt x="282" y="254"/>
                  </a:lnTo>
                  <a:lnTo>
                    <a:pt x="314" y="225"/>
                  </a:lnTo>
                  <a:lnTo>
                    <a:pt x="349" y="197"/>
                  </a:lnTo>
                  <a:lnTo>
                    <a:pt x="384" y="170"/>
                  </a:lnTo>
                  <a:lnTo>
                    <a:pt x="421" y="145"/>
                  </a:lnTo>
                  <a:lnTo>
                    <a:pt x="459" y="122"/>
                  </a:lnTo>
                  <a:lnTo>
                    <a:pt x="498" y="100"/>
                  </a:lnTo>
                  <a:lnTo>
                    <a:pt x="538" y="81"/>
                  </a:lnTo>
                  <a:lnTo>
                    <a:pt x="581" y="63"/>
                  </a:lnTo>
                  <a:lnTo>
                    <a:pt x="623" y="48"/>
                  </a:lnTo>
                  <a:lnTo>
                    <a:pt x="667" y="35"/>
                  </a:lnTo>
                  <a:lnTo>
                    <a:pt x="711" y="22"/>
                  </a:lnTo>
                  <a:lnTo>
                    <a:pt x="758" y="13"/>
                  </a:lnTo>
                  <a:lnTo>
                    <a:pt x="804"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8" name="Freeform 22">
              <a:extLst>
                <a:ext uri="{FF2B5EF4-FFF2-40B4-BE49-F238E27FC236}">
                  <a16:creationId xmlns:a16="http://schemas.microsoft.com/office/drawing/2014/main" id="{5ECDA463-0CCB-4A19-BCBD-1CB43049F307}"/>
                </a:ext>
              </a:extLst>
            </p:cNvPr>
            <p:cNvSpPr>
              <a:spLocks/>
            </p:cNvSpPr>
            <p:nvPr/>
          </p:nvSpPr>
          <p:spPr bwMode="auto">
            <a:xfrm>
              <a:off x="2380957" y="4568706"/>
              <a:ext cx="108026" cy="109955"/>
            </a:xfrm>
            <a:custGeom>
              <a:avLst/>
              <a:gdLst/>
              <a:ahLst/>
              <a:cxnLst>
                <a:cxn ang="0">
                  <a:pos x="603" y="89"/>
                </a:cxn>
                <a:cxn ang="0">
                  <a:pos x="746" y="37"/>
                </a:cxn>
                <a:cxn ang="0">
                  <a:pos x="893" y="7"/>
                </a:cxn>
                <a:cxn ang="0">
                  <a:pos x="1041" y="0"/>
                </a:cxn>
                <a:cxn ang="0">
                  <a:pos x="1187" y="15"/>
                </a:cxn>
                <a:cxn ang="0">
                  <a:pos x="1330" y="49"/>
                </a:cxn>
                <a:cxn ang="0">
                  <a:pos x="1466" y="104"/>
                </a:cxn>
                <a:cxn ang="0">
                  <a:pos x="1594" y="178"/>
                </a:cxn>
                <a:cxn ang="0">
                  <a:pos x="1710" y="270"/>
                </a:cxn>
                <a:cxn ang="0">
                  <a:pos x="1814" y="381"/>
                </a:cxn>
                <a:cxn ang="0">
                  <a:pos x="1902" y="510"/>
                </a:cxn>
                <a:cxn ang="0">
                  <a:pos x="1969" y="650"/>
                </a:cxn>
                <a:cxn ang="0">
                  <a:pos x="2013" y="795"/>
                </a:cxn>
                <a:cxn ang="0">
                  <a:pos x="2035" y="942"/>
                </a:cxn>
                <a:cxn ang="0">
                  <a:pos x="2035" y="1090"/>
                </a:cxn>
                <a:cxn ang="0">
                  <a:pos x="2015" y="1235"/>
                </a:cxn>
                <a:cxn ang="0">
                  <a:pos x="1974" y="1376"/>
                </a:cxn>
                <a:cxn ang="0">
                  <a:pos x="1912" y="1510"/>
                </a:cxn>
                <a:cxn ang="0">
                  <a:pos x="1832" y="1633"/>
                </a:cxn>
                <a:cxn ang="0">
                  <a:pos x="1733" y="1747"/>
                </a:cxn>
                <a:cxn ang="0">
                  <a:pos x="1616" y="1845"/>
                </a:cxn>
                <a:cxn ang="0">
                  <a:pos x="1483" y="1927"/>
                </a:cxn>
                <a:cxn ang="0">
                  <a:pos x="1340" y="1986"/>
                </a:cxn>
                <a:cxn ang="0">
                  <a:pos x="1194" y="2023"/>
                </a:cxn>
                <a:cxn ang="0">
                  <a:pos x="1046" y="2037"/>
                </a:cxn>
                <a:cxn ang="0">
                  <a:pos x="899" y="2031"/>
                </a:cxn>
                <a:cxn ang="0">
                  <a:pos x="756" y="2003"/>
                </a:cxn>
                <a:cxn ang="0">
                  <a:pos x="617" y="1955"/>
                </a:cxn>
                <a:cxn ang="0">
                  <a:pos x="486" y="1887"/>
                </a:cxn>
                <a:cxn ang="0">
                  <a:pos x="366" y="1801"/>
                </a:cxn>
                <a:cxn ang="0">
                  <a:pos x="257" y="1696"/>
                </a:cxn>
                <a:cxn ang="0">
                  <a:pos x="164" y="1574"/>
                </a:cxn>
                <a:cxn ang="0">
                  <a:pos x="89" y="1436"/>
                </a:cxn>
                <a:cxn ang="0">
                  <a:pos x="37" y="1292"/>
                </a:cxn>
                <a:cxn ang="0">
                  <a:pos x="7" y="1145"/>
                </a:cxn>
                <a:cxn ang="0">
                  <a:pos x="0" y="998"/>
                </a:cxn>
                <a:cxn ang="0">
                  <a:pos x="14" y="851"/>
                </a:cxn>
                <a:cxn ang="0">
                  <a:pos x="49" y="708"/>
                </a:cxn>
                <a:cxn ang="0">
                  <a:pos x="104" y="572"/>
                </a:cxn>
                <a:cxn ang="0">
                  <a:pos x="177" y="445"/>
                </a:cxn>
                <a:cxn ang="0">
                  <a:pos x="270" y="328"/>
                </a:cxn>
                <a:cxn ang="0">
                  <a:pos x="381" y="224"/>
                </a:cxn>
                <a:cxn ang="0">
                  <a:pos x="510" y="137"/>
                </a:cxn>
              </a:cxnLst>
              <a:rect l="0" t="0" r="r" b="b"/>
              <a:pathLst>
                <a:path w="2037" h="2037">
                  <a:moveTo>
                    <a:pt x="510" y="137"/>
                  </a:moveTo>
                  <a:lnTo>
                    <a:pt x="556" y="112"/>
                  </a:lnTo>
                  <a:lnTo>
                    <a:pt x="603" y="89"/>
                  </a:lnTo>
                  <a:lnTo>
                    <a:pt x="650" y="69"/>
                  </a:lnTo>
                  <a:lnTo>
                    <a:pt x="698" y="52"/>
                  </a:lnTo>
                  <a:lnTo>
                    <a:pt x="746" y="37"/>
                  </a:lnTo>
                  <a:lnTo>
                    <a:pt x="795" y="25"/>
                  </a:lnTo>
                  <a:lnTo>
                    <a:pt x="844" y="16"/>
                  </a:lnTo>
                  <a:lnTo>
                    <a:pt x="893" y="7"/>
                  </a:lnTo>
                  <a:lnTo>
                    <a:pt x="943" y="2"/>
                  </a:lnTo>
                  <a:lnTo>
                    <a:pt x="992" y="0"/>
                  </a:lnTo>
                  <a:lnTo>
                    <a:pt x="1041" y="0"/>
                  </a:lnTo>
                  <a:lnTo>
                    <a:pt x="1090" y="2"/>
                  </a:lnTo>
                  <a:lnTo>
                    <a:pt x="1139" y="7"/>
                  </a:lnTo>
                  <a:lnTo>
                    <a:pt x="1187" y="15"/>
                  </a:lnTo>
                  <a:lnTo>
                    <a:pt x="1236" y="24"/>
                  </a:lnTo>
                  <a:lnTo>
                    <a:pt x="1283" y="35"/>
                  </a:lnTo>
                  <a:lnTo>
                    <a:pt x="1330" y="49"/>
                  </a:lnTo>
                  <a:lnTo>
                    <a:pt x="1376" y="64"/>
                  </a:lnTo>
                  <a:lnTo>
                    <a:pt x="1422" y="82"/>
                  </a:lnTo>
                  <a:lnTo>
                    <a:pt x="1466" y="104"/>
                  </a:lnTo>
                  <a:lnTo>
                    <a:pt x="1510" y="126"/>
                  </a:lnTo>
                  <a:lnTo>
                    <a:pt x="1552" y="150"/>
                  </a:lnTo>
                  <a:lnTo>
                    <a:pt x="1594" y="178"/>
                  </a:lnTo>
                  <a:lnTo>
                    <a:pt x="1633" y="206"/>
                  </a:lnTo>
                  <a:lnTo>
                    <a:pt x="1673" y="237"/>
                  </a:lnTo>
                  <a:lnTo>
                    <a:pt x="1710" y="270"/>
                  </a:lnTo>
                  <a:lnTo>
                    <a:pt x="1747" y="305"/>
                  </a:lnTo>
                  <a:lnTo>
                    <a:pt x="1781" y="343"/>
                  </a:lnTo>
                  <a:lnTo>
                    <a:pt x="1814" y="381"/>
                  </a:lnTo>
                  <a:lnTo>
                    <a:pt x="1845" y="423"/>
                  </a:lnTo>
                  <a:lnTo>
                    <a:pt x="1874" y="465"/>
                  </a:lnTo>
                  <a:lnTo>
                    <a:pt x="1902" y="510"/>
                  </a:lnTo>
                  <a:lnTo>
                    <a:pt x="1926" y="556"/>
                  </a:lnTo>
                  <a:lnTo>
                    <a:pt x="1949" y="603"/>
                  </a:lnTo>
                  <a:lnTo>
                    <a:pt x="1969" y="650"/>
                  </a:lnTo>
                  <a:lnTo>
                    <a:pt x="1986" y="698"/>
                  </a:lnTo>
                  <a:lnTo>
                    <a:pt x="2001" y="746"/>
                  </a:lnTo>
                  <a:lnTo>
                    <a:pt x="2013" y="795"/>
                  </a:lnTo>
                  <a:lnTo>
                    <a:pt x="2023" y="844"/>
                  </a:lnTo>
                  <a:lnTo>
                    <a:pt x="2030" y="893"/>
                  </a:lnTo>
                  <a:lnTo>
                    <a:pt x="2035" y="942"/>
                  </a:lnTo>
                  <a:lnTo>
                    <a:pt x="2037" y="991"/>
                  </a:lnTo>
                  <a:lnTo>
                    <a:pt x="2037" y="1041"/>
                  </a:lnTo>
                  <a:lnTo>
                    <a:pt x="2035" y="1090"/>
                  </a:lnTo>
                  <a:lnTo>
                    <a:pt x="2031" y="1138"/>
                  </a:lnTo>
                  <a:lnTo>
                    <a:pt x="2024" y="1187"/>
                  </a:lnTo>
                  <a:lnTo>
                    <a:pt x="2015" y="1235"/>
                  </a:lnTo>
                  <a:lnTo>
                    <a:pt x="2003" y="1283"/>
                  </a:lnTo>
                  <a:lnTo>
                    <a:pt x="1990" y="1330"/>
                  </a:lnTo>
                  <a:lnTo>
                    <a:pt x="1974" y="1376"/>
                  </a:lnTo>
                  <a:lnTo>
                    <a:pt x="1955" y="1422"/>
                  </a:lnTo>
                  <a:lnTo>
                    <a:pt x="1935" y="1466"/>
                  </a:lnTo>
                  <a:lnTo>
                    <a:pt x="1912" y="1510"/>
                  </a:lnTo>
                  <a:lnTo>
                    <a:pt x="1888" y="1552"/>
                  </a:lnTo>
                  <a:lnTo>
                    <a:pt x="1861" y="1594"/>
                  </a:lnTo>
                  <a:lnTo>
                    <a:pt x="1832" y="1633"/>
                  </a:lnTo>
                  <a:lnTo>
                    <a:pt x="1800" y="1673"/>
                  </a:lnTo>
                  <a:lnTo>
                    <a:pt x="1768" y="1710"/>
                  </a:lnTo>
                  <a:lnTo>
                    <a:pt x="1733" y="1747"/>
                  </a:lnTo>
                  <a:lnTo>
                    <a:pt x="1696" y="1781"/>
                  </a:lnTo>
                  <a:lnTo>
                    <a:pt x="1657" y="1813"/>
                  </a:lnTo>
                  <a:lnTo>
                    <a:pt x="1616" y="1845"/>
                  </a:lnTo>
                  <a:lnTo>
                    <a:pt x="1573" y="1874"/>
                  </a:lnTo>
                  <a:lnTo>
                    <a:pt x="1528" y="1902"/>
                  </a:lnTo>
                  <a:lnTo>
                    <a:pt x="1483" y="1927"/>
                  </a:lnTo>
                  <a:lnTo>
                    <a:pt x="1436" y="1949"/>
                  </a:lnTo>
                  <a:lnTo>
                    <a:pt x="1388" y="1968"/>
                  </a:lnTo>
                  <a:lnTo>
                    <a:pt x="1340" y="1986"/>
                  </a:lnTo>
                  <a:lnTo>
                    <a:pt x="1292" y="2001"/>
                  </a:lnTo>
                  <a:lnTo>
                    <a:pt x="1244" y="2013"/>
                  </a:lnTo>
                  <a:lnTo>
                    <a:pt x="1194" y="2023"/>
                  </a:lnTo>
                  <a:lnTo>
                    <a:pt x="1145" y="2030"/>
                  </a:lnTo>
                  <a:lnTo>
                    <a:pt x="1096" y="2035"/>
                  </a:lnTo>
                  <a:lnTo>
                    <a:pt x="1046" y="2037"/>
                  </a:lnTo>
                  <a:lnTo>
                    <a:pt x="998" y="2037"/>
                  </a:lnTo>
                  <a:lnTo>
                    <a:pt x="948" y="2035"/>
                  </a:lnTo>
                  <a:lnTo>
                    <a:pt x="899" y="2031"/>
                  </a:lnTo>
                  <a:lnTo>
                    <a:pt x="851" y="2024"/>
                  </a:lnTo>
                  <a:lnTo>
                    <a:pt x="803" y="2015"/>
                  </a:lnTo>
                  <a:lnTo>
                    <a:pt x="756" y="2003"/>
                  </a:lnTo>
                  <a:lnTo>
                    <a:pt x="708" y="1990"/>
                  </a:lnTo>
                  <a:lnTo>
                    <a:pt x="662" y="1973"/>
                  </a:lnTo>
                  <a:lnTo>
                    <a:pt x="617" y="1955"/>
                  </a:lnTo>
                  <a:lnTo>
                    <a:pt x="572" y="1935"/>
                  </a:lnTo>
                  <a:lnTo>
                    <a:pt x="529" y="1912"/>
                  </a:lnTo>
                  <a:lnTo>
                    <a:pt x="486" y="1887"/>
                  </a:lnTo>
                  <a:lnTo>
                    <a:pt x="445" y="1861"/>
                  </a:lnTo>
                  <a:lnTo>
                    <a:pt x="404" y="1832"/>
                  </a:lnTo>
                  <a:lnTo>
                    <a:pt x="366" y="1801"/>
                  </a:lnTo>
                  <a:lnTo>
                    <a:pt x="328" y="1768"/>
                  </a:lnTo>
                  <a:lnTo>
                    <a:pt x="292" y="1732"/>
                  </a:lnTo>
                  <a:lnTo>
                    <a:pt x="257" y="1696"/>
                  </a:lnTo>
                  <a:lnTo>
                    <a:pt x="224" y="1657"/>
                  </a:lnTo>
                  <a:lnTo>
                    <a:pt x="194" y="1616"/>
                  </a:lnTo>
                  <a:lnTo>
                    <a:pt x="164" y="1574"/>
                  </a:lnTo>
                  <a:lnTo>
                    <a:pt x="137" y="1529"/>
                  </a:lnTo>
                  <a:lnTo>
                    <a:pt x="112" y="1482"/>
                  </a:lnTo>
                  <a:lnTo>
                    <a:pt x="89" y="1436"/>
                  </a:lnTo>
                  <a:lnTo>
                    <a:pt x="69" y="1388"/>
                  </a:lnTo>
                  <a:lnTo>
                    <a:pt x="52" y="1341"/>
                  </a:lnTo>
                  <a:lnTo>
                    <a:pt x="37" y="1292"/>
                  </a:lnTo>
                  <a:lnTo>
                    <a:pt x="25" y="1244"/>
                  </a:lnTo>
                  <a:lnTo>
                    <a:pt x="15" y="1194"/>
                  </a:lnTo>
                  <a:lnTo>
                    <a:pt x="7" y="1145"/>
                  </a:lnTo>
                  <a:lnTo>
                    <a:pt x="3" y="1096"/>
                  </a:lnTo>
                  <a:lnTo>
                    <a:pt x="0" y="1046"/>
                  </a:lnTo>
                  <a:lnTo>
                    <a:pt x="0" y="998"/>
                  </a:lnTo>
                  <a:lnTo>
                    <a:pt x="2" y="948"/>
                  </a:lnTo>
                  <a:lnTo>
                    <a:pt x="7" y="899"/>
                  </a:lnTo>
                  <a:lnTo>
                    <a:pt x="14" y="851"/>
                  </a:lnTo>
                  <a:lnTo>
                    <a:pt x="24" y="803"/>
                  </a:lnTo>
                  <a:lnTo>
                    <a:pt x="35" y="756"/>
                  </a:lnTo>
                  <a:lnTo>
                    <a:pt x="49" y="708"/>
                  </a:lnTo>
                  <a:lnTo>
                    <a:pt x="65" y="662"/>
                  </a:lnTo>
                  <a:lnTo>
                    <a:pt x="82" y="617"/>
                  </a:lnTo>
                  <a:lnTo>
                    <a:pt x="104" y="572"/>
                  </a:lnTo>
                  <a:lnTo>
                    <a:pt x="126" y="529"/>
                  </a:lnTo>
                  <a:lnTo>
                    <a:pt x="150" y="486"/>
                  </a:lnTo>
                  <a:lnTo>
                    <a:pt x="177" y="445"/>
                  </a:lnTo>
                  <a:lnTo>
                    <a:pt x="206" y="404"/>
                  </a:lnTo>
                  <a:lnTo>
                    <a:pt x="237" y="366"/>
                  </a:lnTo>
                  <a:lnTo>
                    <a:pt x="270" y="328"/>
                  </a:lnTo>
                  <a:lnTo>
                    <a:pt x="305" y="292"/>
                  </a:lnTo>
                  <a:lnTo>
                    <a:pt x="342" y="258"/>
                  </a:lnTo>
                  <a:lnTo>
                    <a:pt x="381" y="224"/>
                  </a:lnTo>
                  <a:lnTo>
                    <a:pt x="422" y="194"/>
                  </a:lnTo>
                  <a:lnTo>
                    <a:pt x="465" y="164"/>
                  </a:lnTo>
                  <a:lnTo>
                    <a:pt x="510"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39" name="Freeform 23">
              <a:extLst>
                <a:ext uri="{FF2B5EF4-FFF2-40B4-BE49-F238E27FC236}">
                  <a16:creationId xmlns:a16="http://schemas.microsoft.com/office/drawing/2014/main" id="{F858CE49-7EA5-45AD-B745-8978BFEF5F60}"/>
                </a:ext>
              </a:extLst>
            </p:cNvPr>
            <p:cNvSpPr>
              <a:spLocks/>
            </p:cNvSpPr>
            <p:nvPr/>
          </p:nvSpPr>
          <p:spPr bwMode="auto">
            <a:xfrm>
              <a:off x="2242067" y="4462609"/>
              <a:ext cx="65587" cy="63658"/>
            </a:xfrm>
            <a:custGeom>
              <a:avLst/>
              <a:gdLst/>
              <a:ahLst/>
              <a:cxnLst>
                <a:cxn ang="0">
                  <a:pos x="910" y="85"/>
                </a:cxn>
                <a:cxn ang="0">
                  <a:pos x="984" y="138"/>
                </a:cxn>
                <a:cxn ang="0">
                  <a:pos x="1047" y="199"/>
                </a:cxn>
                <a:cxn ang="0">
                  <a:pos x="1101" y="268"/>
                </a:cxn>
                <a:cxn ang="0">
                  <a:pos x="1145" y="343"/>
                </a:cxn>
                <a:cxn ang="0">
                  <a:pos x="1176" y="423"/>
                </a:cxn>
                <a:cxn ang="0">
                  <a:pos x="1195" y="509"/>
                </a:cxn>
                <a:cxn ang="0">
                  <a:pos x="1203" y="595"/>
                </a:cxn>
                <a:cxn ang="0">
                  <a:pos x="1197" y="683"/>
                </a:cxn>
                <a:cxn ang="0">
                  <a:pos x="1179" y="771"/>
                </a:cxn>
                <a:cxn ang="0">
                  <a:pos x="1147" y="857"/>
                </a:cxn>
                <a:cxn ang="0">
                  <a:pos x="1101" y="937"/>
                </a:cxn>
                <a:cxn ang="0">
                  <a:pos x="1046" y="1007"/>
                </a:cxn>
                <a:cxn ang="0">
                  <a:pos x="983" y="1067"/>
                </a:cxn>
                <a:cxn ang="0">
                  <a:pos x="912" y="1118"/>
                </a:cxn>
                <a:cxn ang="0">
                  <a:pos x="834" y="1156"/>
                </a:cxn>
                <a:cxn ang="0">
                  <a:pos x="752" y="1184"/>
                </a:cxn>
                <a:cxn ang="0">
                  <a:pos x="667" y="1200"/>
                </a:cxn>
                <a:cxn ang="0">
                  <a:pos x="580" y="1203"/>
                </a:cxn>
                <a:cxn ang="0">
                  <a:pos x="492" y="1193"/>
                </a:cxn>
                <a:cxn ang="0">
                  <a:pos x="405" y="1171"/>
                </a:cxn>
                <a:cxn ang="0">
                  <a:pos x="319" y="1133"/>
                </a:cxn>
                <a:cxn ang="0">
                  <a:pos x="243" y="1084"/>
                </a:cxn>
                <a:cxn ang="0">
                  <a:pos x="175" y="1027"/>
                </a:cxn>
                <a:cxn ang="0">
                  <a:pos x="118" y="960"/>
                </a:cxn>
                <a:cxn ang="0">
                  <a:pos x="71" y="887"/>
                </a:cxn>
                <a:cxn ang="0">
                  <a:pos x="36" y="808"/>
                </a:cxn>
                <a:cxn ang="0">
                  <a:pos x="13" y="724"/>
                </a:cxn>
                <a:cxn ang="0">
                  <a:pos x="1" y="638"/>
                </a:cxn>
                <a:cxn ang="0">
                  <a:pos x="2" y="551"/>
                </a:cxn>
                <a:cxn ang="0">
                  <a:pos x="16" y="463"/>
                </a:cxn>
                <a:cxn ang="0">
                  <a:pos x="44" y="376"/>
                </a:cxn>
                <a:cxn ang="0">
                  <a:pos x="85" y="294"/>
                </a:cxn>
                <a:cxn ang="0">
                  <a:pos x="136" y="220"/>
                </a:cxn>
                <a:cxn ang="0">
                  <a:pos x="198" y="155"/>
                </a:cxn>
                <a:cxn ang="0">
                  <a:pos x="267" y="102"/>
                </a:cxn>
                <a:cxn ang="0">
                  <a:pos x="342" y="59"/>
                </a:cxn>
                <a:cxn ang="0">
                  <a:pos x="423" y="28"/>
                </a:cxn>
                <a:cxn ang="0">
                  <a:pos x="507" y="7"/>
                </a:cxn>
                <a:cxn ang="0">
                  <a:pos x="594" y="0"/>
                </a:cxn>
                <a:cxn ang="0">
                  <a:pos x="682" y="5"/>
                </a:cxn>
                <a:cxn ang="0">
                  <a:pos x="770" y="25"/>
                </a:cxn>
                <a:cxn ang="0">
                  <a:pos x="856" y="57"/>
                </a:cxn>
              </a:cxnLst>
              <a:rect l="0" t="0" r="r" b="b"/>
              <a:pathLst>
                <a:path w="1203" h="1203">
                  <a:moveTo>
                    <a:pt x="856" y="57"/>
                  </a:moveTo>
                  <a:lnTo>
                    <a:pt x="883" y="70"/>
                  </a:lnTo>
                  <a:lnTo>
                    <a:pt x="910" y="85"/>
                  </a:lnTo>
                  <a:lnTo>
                    <a:pt x="936" y="102"/>
                  </a:lnTo>
                  <a:lnTo>
                    <a:pt x="960" y="119"/>
                  </a:lnTo>
                  <a:lnTo>
                    <a:pt x="984" y="138"/>
                  </a:lnTo>
                  <a:lnTo>
                    <a:pt x="1006" y="157"/>
                  </a:lnTo>
                  <a:lnTo>
                    <a:pt x="1027" y="177"/>
                  </a:lnTo>
                  <a:lnTo>
                    <a:pt x="1047" y="199"/>
                  </a:lnTo>
                  <a:lnTo>
                    <a:pt x="1067" y="221"/>
                  </a:lnTo>
                  <a:lnTo>
                    <a:pt x="1085" y="244"/>
                  </a:lnTo>
                  <a:lnTo>
                    <a:pt x="1101" y="268"/>
                  </a:lnTo>
                  <a:lnTo>
                    <a:pt x="1117" y="292"/>
                  </a:lnTo>
                  <a:lnTo>
                    <a:pt x="1131" y="317"/>
                  </a:lnTo>
                  <a:lnTo>
                    <a:pt x="1145" y="343"/>
                  </a:lnTo>
                  <a:lnTo>
                    <a:pt x="1156" y="370"/>
                  </a:lnTo>
                  <a:lnTo>
                    <a:pt x="1167" y="396"/>
                  </a:lnTo>
                  <a:lnTo>
                    <a:pt x="1176" y="423"/>
                  </a:lnTo>
                  <a:lnTo>
                    <a:pt x="1184" y="452"/>
                  </a:lnTo>
                  <a:lnTo>
                    <a:pt x="1190" y="479"/>
                  </a:lnTo>
                  <a:lnTo>
                    <a:pt x="1195" y="509"/>
                  </a:lnTo>
                  <a:lnTo>
                    <a:pt x="1199" y="537"/>
                  </a:lnTo>
                  <a:lnTo>
                    <a:pt x="1202" y="566"/>
                  </a:lnTo>
                  <a:lnTo>
                    <a:pt x="1203" y="595"/>
                  </a:lnTo>
                  <a:lnTo>
                    <a:pt x="1202" y="624"/>
                  </a:lnTo>
                  <a:lnTo>
                    <a:pt x="1200" y="653"/>
                  </a:lnTo>
                  <a:lnTo>
                    <a:pt x="1197" y="683"/>
                  </a:lnTo>
                  <a:lnTo>
                    <a:pt x="1193" y="712"/>
                  </a:lnTo>
                  <a:lnTo>
                    <a:pt x="1187" y="741"/>
                  </a:lnTo>
                  <a:lnTo>
                    <a:pt x="1179" y="771"/>
                  </a:lnTo>
                  <a:lnTo>
                    <a:pt x="1170" y="799"/>
                  </a:lnTo>
                  <a:lnTo>
                    <a:pt x="1159" y="828"/>
                  </a:lnTo>
                  <a:lnTo>
                    <a:pt x="1147" y="857"/>
                  </a:lnTo>
                  <a:lnTo>
                    <a:pt x="1133" y="884"/>
                  </a:lnTo>
                  <a:lnTo>
                    <a:pt x="1117" y="910"/>
                  </a:lnTo>
                  <a:lnTo>
                    <a:pt x="1101" y="937"/>
                  </a:lnTo>
                  <a:lnTo>
                    <a:pt x="1084" y="961"/>
                  </a:lnTo>
                  <a:lnTo>
                    <a:pt x="1066" y="984"/>
                  </a:lnTo>
                  <a:lnTo>
                    <a:pt x="1046" y="1007"/>
                  </a:lnTo>
                  <a:lnTo>
                    <a:pt x="1026" y="1028"/>
                  </a:lnTo>
                  <a:lnTo>
                    <a:pt x="1005" y="1048"/>
                  </a:lnTo>
                  <a:lnTo>
                    <a:pt x="983" y="1067"/>
                  </a:lnTo>
                  <a:lnTo>
                    <a:pt x="959" y="1086"/>
                  </a:lnTo>
                  <a:lnTo>
                    <a:pt x="936" y="1102"/>
                  </a:lnTo>
                  <a:lnTo>
                    <a:pt x="912" y="1118"/>
                  </a:lnTo>
                  <a:lnTo>
                    <a:pt x="886" y="1132"/>
                  </a:lnTo>
                  <a:lnTo>
                    <a:pt x="860" y="1145"/>
                  </a:lnTo>
                  <a:lnTo>
                    <a:pt x="834" y="1156"/>
                  </a:lnTo>
                  <a:lnTo>
                    <a:pt x="807" y="1168"/>
                  </a:lnTo>
                  <a:lnTo>
                    <a:pt x="780" y="1177"/>
                  </a:lnTo>
                  <a:lnTo>
                    <a:pt x="752" y="1184"/>
                  </a:lnTo>
                  <a:lnTo>
                    <a:pt x="723" y="1191"/>
                  </a:lnTo>
                  <a:lnTo>
                    <a:pt x="695" y="1196"/>
                  </a:lnTo>
                  <a:lnTo>
                    <a:pt x="667" y="1200"/>
                  </a:lnTo>
                  <a:lnTo>
                    <a:pt x="637" y="1202"/>
                  </a:lnTo>
                  <a:lnTo>
                    <a:pt x="608" y="1203"/>
                  </a:lnTo>
                  <a:lnTo>
                    <a:pt x="580" y="1203"/>
                  </a:lnTo>
                  <a:lnTo>
                    <a:pt x="550" y="1201"/>
                  </a:lnTo>
                  <a:lnTo>
                    <a:pt x="521" y="1198"/>
                  </a:lnTo>
                  <a:lnTo>
                    <a:pt x="492" y="1193"/>
                  </a:lnTo>
                  <a:lnTo>
                    <a:pt x="462" y="1187"/>
                  </a:lnTo>
                  <a:lnTo>
                    <a:pt x="433" y="1180"/>
                  </a:lnTo>
                  <a:lnTo>
                    <a:pt x="405" y="1171"/>
                  </a:lnTo>
                  <a:lnTo>
                    <a:pt x="375" y="1159"/>
                  </a:lnTo>
                  <a:lnTo>
                    <a:pt x="347" y="1147"/>
                  </a:lnTo>
                  <a:lnTo>
                    <a:pt x="319" y="1133"/>
                  </a:lnTo>
                  <a:lnTo>
                    <a:pt x="292" y="1118"/>
                  </a:lnTo>
                  <a:lnTo>
                    <a:pt x="267" y="1102"/>
                  </a:lnTo>
                  <a:lnTo>
                    <a:pt x="243" y="1084"/>
                  </a:lnTo>
                  <a:lnTo>
                    <a:pt x="219" y="1066"/>
                  </a:lnTo>
                  <a:lnTo>
                    <a:pt x="196" y="1047"/>
                  </a:lnTo>
                  <a:lnTo>
                    <a:pt x="175" y="1027"/>
                  </a:lnTo>
                  <a:lnTo>
                    <a:pt x="154" y="1006"/>
                  </a:lnTo>
                  <a:lnTo>
                    <a:pt x="136" y="983"/>
                  </a:lnTo>
                  <a:lnTo>
                    <a:pt x="118" y="960"/>
                  </a:lnTo>
                  <a:lnTo>
                    <a:pt x="101" y="937"/>
                  </a:lnTo>
                  <a:lnTo>
                    <a:pt x="86" y="911"/>
                  </a:lnTo>
                  <a:lnTo>
                    <a:pt x="71" y="887"/>
                  </a:lnTo>
                  <a:lnTo>
                    <a:pt x="58" y="861"/>
                  </a:lnTo>
                  <a:lnTo>
                    <a:pt x="46" y="834"/>
                  </a:lnTo>
                  <a:lnTo>
                    <a:pt x="36" y="808"/>
                  </a:lnTo>
                  <a:lnTo>
                    <a:pt x="27" y="780"/>
                  </a:lnTo>
                  <a:lnTo>
                    <a:pt x="19" y="752"/>
                  </a:lnTo>
                  <a:lnTo>
                    <a:pt x="13" y="724"/>
                  </a:lnTo>
                  <a:lnTo>
                    <a:pt x="7" y="696"/>
                  </a:lnTo>
                  <a:lnTo>
                    <a:pt x="4" y="667"/>
                  </a:lnTo>
                  <a:lnTo>
                    <a:pt x="1" y="638"/>
                  </a:lnTo>
                  <a:lnTo>
                    <a:pt x="0" y="609"/>
                  </a:lnTo>
                  <a:lnTo>
                    <a:pt x="0" y="580"/>
                  </a:lnTo>
                  <a:lnTo>
                    <a:pt x="2" y="551"/>
                  </a:lnTo>
                  <a:lnTo>
                    <a:pt x="5" y="522"/>
                  </a:lnTo>
                  <a:lnTo>
                    <a:pt x="10" y="492"/>
                  </a:lnTo>
                  <a:lnTo>
                    <a:pt x="16" y="463"/>
                  </a:lnTo>
                  <a:lnTo>
                    <a:pt x="24" y="434"/>
                  </a:lnTo>
                  <a:lnTo>
                    <a:pt x="33" y="405"/>
                  </a:lnTo>
                  <a:lnTo>
                    <a:pt x="44" y="376"/>
                  </a:lnTo>
                  <a:lnTo>
                    <a:pt x="56" y="348"/>
                  </a:lnTo>
                  <a:lnTo>
                    <a:pt x="69" y="320"/>
                  </a:lnTo>
                  <a:lnTo>
                    <a:pt x="85" y="294"/>
                  </a:lnTo>
                  <a:lnTo>
                    <a:pt x="101" y="268"/>
                  </a:lnTo>
                  <a:lnTo>
                    <a:pt x="118" y="243"/>
                  </a:lnTo>
                  <a:lnTo>
                    <a:pt x="136" y="220"/>
                  </a:lnTo>
                  <a:lnTo>
                    <a:pt x="156" y="197"/>
                  </a:lnTo>
                  <a:lnTo>
                    <a:pt x="177" y="175"/>
                  </a:lnTo>
                  <a:lnTo>
                    <a:pt x="198" y="155"/>
                  </a:lnTo>
                  <a:lnTo>
                    <a:pt x="220" y="136"/>
                  </a:lnTo>
                  <a:lnTo>
                    <a:pt x="243" y="119"/>
                  </a:lnTo>
                  <a:lnTo>
                    <a:pt x="267" y="102"/>
                  </a:lnTo>
                  <a:lnTo>
                    <a:pt x="291" y="86"/>
                  </a:lnTo>
                  <a:lnTo>
                    <a:pt x="316" y="72"/>
                  </a:lnTo>
                  <a:lnTo>
                    <a:pt x="342" y="59"/>
                  </a:lnTo>
                  <a:lnTo>
                    <a:pt x="369" y="47"/>
                  </a:lnTo>
                  <a:lnTo>
                    <a:pt x="395" y="37"/>
                  </a:lnTo>
                  <a:lnTo>
                    <a:pt x="423" y="28"/>
                  </a:lnTo>
                  <a:lnTo>
                    <a:pt x="450" y="20"/>
                  </a:lnTo>
                  <a:lnTo>
                    <a:pt x="478" y="12"/>
                  </a:lnTo>
                  <a:lnTo>
                    <a:pt x="507" y="7"/>
                  </a:lnTo>
                  <a:lnTo>
                    <a:pt x="536" y="3"/>
                  </a:lnTo>
                  <a:lnTo>
                    <a:pt x="564" y="1"/>
                  </a:lnTo>
                  <a:lnTo>
                    <a:pt x="594" y="0"/>
                  </a:lnTo>
                  <a:lnTo>
                    <a:pt x="623" y="0"/>
                  </a:lnTo>
                  <a:lnTo>
                    <a:pt x="653" y="2"/>
                  </a:lnTo>
                  <a:lnTo>
                    <a:pt x="682" y="5"/>
                  </a:lnTo>
                  <a:lnTo>
                    <a:pt x="711" y="10"/>
                  </a:lnTo>
                  <a:lnTo>
                    <a:pt x="741" y="17"/>
                  </a:lnTo>
                  <a:lnTo>
                    <a:pt x="770" y="25"/>
                  </a:lnTo>
                  <a:lnTo>
                    <a:pt x="798" y="34"/>
                  </a:lnTo>
                  <a:lnTo>
                    <a:pt x="828" y="45"/>
                  </a:lnTo>
                  <a:lnTo>
                    <a:pt x="856" y="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0" name="Freeform 24">
              <a:extLst>
                <a:ext uri="{FF2B5EF4-FFF2-40B4-BE49-F238E27FC236}">
                  <a16:creationId xmlns:a16="http://schemas.microsoft.com/office/drawing/2014/main" id="{C5752DA2-ED05-4325-B882-301E9EDC2435}"/>
                </a:ext>
              </a:extLst>
            </p:cNvPr>
            <p:cNvSpPr>
              <a:spLocks/>
            </p:cNvSpPr>
            <p:nvPr/>
          </p:nvSpPr>
          <p:spPr bwMode="auto">
            <a:xfrm>
              <a:off x="2236280" y="4543628"/>
              <a:ext cx="71374" cy="71374"/>
            </a:xfrm>
            <a:custGeom>
              <a:avLst/>
              <a:gdLst/>
              <a:ahLst/>
              <a:cxnLst>
                <a:cxn ang="0">
                  <a:pos x="760" y="6"/>
                </a:cxn>
                <a:cxn ang="0">
                  <a:pos x="859" y="27"/>
                </a:cxn>
                <a:cxn ang="0">
                  <a:pos x="950" y="62"/>
                </a:cxn>
                <a:cxn ang="0">
                  <a:pos x="1035" y="109"/>
                </a:cxn>
                <a:cxn ang="0">
                  <a:pos x="1112" y="168"/>
                </a:cxn>
                <a:cxn ang="0">
                  <a:pos x="1179" y="237"/>
                </a:cxn>
                <a:cxn ang="0">
                  <a:pos x="1235" y="315"/>
                </a:cxn>
                <a:cxn ang="0">
                  <a:pos x="1281" y="400"/>
                </a:cxn>
                <a:cxn ang="0">
                  <a:pos x="1313" y="492"/>
                </a:cxn>
                <a:cxn ang="0">
                  <a:pos x="1332" y="590"/>
                </a:cxn>
                <a:cxn ang="0">
                  <a:pos x="1337" y="691"/>
                </a:cxn>
                <a:cxn ang="0">
                  <a:pos x="1325" y="793"/>
                </a:cxn>
                <a:cxn ang="0">
                  <a:pos x="1300" y="890"/>
                </a:cxn>
                <a:cxn ang="0">
                  <a:pos x="1261" y="979"/>
                </a:cxn>
                <a:cxn ang="0">
                  <a:pos x="1210" y="1061"/>
                </a:cxn>
                <a:cxn ang="0">
                  <a:pos x="1147" y="1135"/>
                </a:cxn>
                <a:cxn ang="0">
                  <a:pos x="1075" y="1198"/>
                </a:cxn>
                <a:cxn ang="0">
                  <a:pos x="995" y="1252"/>
                </a:cxn>
                <a:cxn ang="0">
                  <a:pos x="907" y="1293"/>
                </a:cxn>
                <a:cxn ang="0">
                  <a:pos x="813" y="1321"/>
                </a:cxn>
                <a:cxn ang="0">
                  <a:pos x="714" y="1335"/>
                </a:cxn>
                <a:cxn ang="0">
                  <a:pos x="612" y="1334"/>
                </a:cxn>
                <a:cxn ang="0">
                  <a:pos x="511" y="1318"/>
                </a:cxn>
                <a:cxn ang="0">
                  <a:pos x="417" y="1287"/>
                </a:cxn>
                <a:cxn ang="0">
                  <a:pos x="330" y="1245"/>
                </a:cxn>
                <a:cxn ang="0">
                  <a:pos x="250" y="1190"/>
                </a:cxn>
                <a:cxn ang="0">
                  <a:pos x="180" y="1124"/>
                </a:cxn>
                <a:cxn ang="0">
                  <a:pos x="119" y="1050"/>
                </a:cxn>
                <a:cxn ang="0">
                  <a:pos x="70" y="967"/>
                </a:cxn>
                <a:cxn ang="0">
                  <a:pos x="33" y="876"/>
                </a:cxn>
                <a:cxn ang="0">
                  <a:pos x="9" y="780"/>
                </a:cxn>
                <a:cxn ang="0">
                  <a:pos x="0" y="679"/>
                </a:cxn>
                <a:cxn ang="0">
                  <a:pos x="6" y="577"/>
                </a:cxn>
                <a:cxn ang="0">
                  <a:pos x="27" y="479"/>
                </a:cxn>
                <a:cxn ang="0">
                  <a:pos x="62" y="387"/>
                </a:cxn>
                <a:cxn ang="0">
                  <a:pos x="109" y="303"/>
                </a:cxn>
                <a:cxn ang="0">
                  <a:pos x="168" y="226"/>
                </a:cxn>
                <a:cxn ang="0">
                  <a:pos x="237" y="158"/>
                </a:cxn>
                <a:cxn ang="0">
                  <a:pos x="315" y="101"/>
                </a:cxn>
                <a:cxn ang="0">
                  <a:pos x="400" y="57"/>
                </a:cxn>
                <a:cxn ang="0">
                  <a:pos x="492" y="23"/>
                </a:cxn>
                <a:cxn ang="0">
                  <a:pos x="590" y="5"/>
                </a:cxn>
                <a:cxn ang="0">
                  <a:pos x="692" y="1"/>
                </a:cxn>
              </a:cxnLst>
              <a:rect l="0" t="0" r="r" b="b"/>
              <a:pathLst>
                <a:path w="1337" h="1337">
                  <a:moveTo>
                    <a:pt x="692" y="1"/>
                  </a:moveTo>
                  <a:lnTo>
                    <a:pt x="726" y="3"/>
                  </a:lnTo>
                  <a:lnTo>
                    <a:pt x="760" y="6"/>
                  </a:lnTo>
                  <a:lnTo>
                    <a:pt x="794" y="12"/>
                  </a:lnTo>
                  <a:lnTo>
                    <a:pt x="826" y="19"/>
                  </a:lnTo>
                  <a:lnTo>
                    <a:pt x="859" y="27"/>
                  </a:lnTo>
                  <a:lnTo>
                    <a:pt x="890" y="37"/>
                  </a:lnTo>
                  <a:lnTo>
                    <a:pt x="920" y="48"/>
                  </a:lnTo>
                  <a:lnTo>
                    <a:pt x="950" y="62"/>
                  </a:lnTo>
                  <a:lnTo>
                    <a:pt x="979" y="77"/>
                  </a:lnTo>
                  <a:lnTo>
                    <a:pt x="1007" y="92"/>
                  </a:lnTo>
                  <a:lnTo>
                    <a:pt x="1035" y="109"/>
                  </a:lnTo>
                  <a:lnTo>
                    <a:pt x="1062" y="127"/>
                  </a:lnTo>
                  <a:lnTo>
                    <a:pt x="1087" y="147"/>
                  </a:lnTo>
                  <a:lnTo>
                    <a:pt x="1112" y="168"/>
                  </a:lnTo>
                  <a:lnTo>
                    <a:pt x="1135" y="189"/>
                  </a:lnTo>
                  <a:lnTo>
                    <a:pt x="1157" y="212"/>
                  </a:lnTo>
                  <a:lnTo>
                    <a:pt x="1179" y="237"/>
                  </a:lnTo>
                  <a:lnTo>
                    <a:pt x="1199" y="261"/>
                  </a:lnTo>
                  <a:lnTo>
                    <a:pt x="1218" y="287"/>
                  </a:lnTo>
                  <a:lnTo>
                    <a:pt x="1235" y="315"/>
                  </a:lnTo>
                  <a:lnTo>
                    <a:pt x="1252" y="342"/>
                  </a:lnTo>
                  <a:lnTo>
                    <a:pt x="1268" y="370"/>
                  </a:lnTo>
                  <a:lnTo>
                    <a:pt x="1281" y="400"/>
                  </a:lnTo>
                  <a:lnTo>
                    <a:pt x="1293" y="430"/>
                  </a:lnTo>
                  <a:lnTo>
                    <a:pt x="1304" y="460"/>
                  </a:lnTo>
                  <a:lnTo>
                    <a:pt x="1313" y="492"/>
                  </a:lnTo>
                  <a:lnTo>
                    <a:pt x="1321" y="524"/>
                  </a:lnTo>
                  <a:lnTo>
                    <a:pt x="1327" y="557"/>
                  </a:lnTo>
                  <a:lnTo>
                    <a:pt x="1332" y="590"/>
                  </a:lnTo>
                  <a:lnTo>
                    <a:pt x="1335" y="623"/>
                  </a:lnTo>
                  <a:lnTo>
                    <a:pt x="1337" y="657"/>
                  </a:lnTo>
                  <a:lnTo>
                    <a:pt x="1337" y="691"/>
                  </a:lnTo>
                  <a:lnTo>
                    <a:pt x="1334" y="726"/>
                  </a:lnTo>
                  <a:lnTo>
                    <a:pt x="1330" y="760"/>
                  </a:lnTo>
                  <a:lnTo>
                    <a:pt x="1325" y="793"/>
                  </a:lnTo>
                  <a:lnTo>
                    <a:pt x="1318" y="826"/>
                  </a:lnTo>
                  <a:lnTo>
                    <a:pt x="1310" y="858"/>
                  </a:lnTo>
                  <a:lnTo>
                    <a:pt x="1300" y="890"/>
                  </a:lnTo>
                  <a:lnTo>
                    <a:pt x="1288" y="920"/>
                  </a:lnTo>
                  <a:lnTo>
                    <a:pt x="1275" y="949"/>
                  </a:lnTo>
                  <a:lnTo>
                    <a:pt x="1261" y="979"/>
                  </a:lnTo>
                  <a:lnTo>
                    <a:pt x="1245" y="1007"/>
                  </a:lnTo>
                  <a:lnTo>
                    <a:pt x="1228" y="1034"/>
                  </a:lnTo>
                  <a:lnTo>
                    <a:pt x="1210" y="1061"/>
                  </a:lnTo>
                  <a:lnTo>
                    <a:pt x="1190" y="1087"/>
                  </a:lnTo>
                  <a:lnTo>
                    <a:pt x="1169" y="1111"/>
                  </a:lnTo>
                  <a:lnTo>
                    <a:pt x="1147" y="1135"/>
                  </a:lnTo>
                  <a:lnTo>
                    <a:pt x="1125" y="1157"/>
                  </a:lnTo>
                  <a:lnTo>
                    <a:pt x="1101" y="1178"/>
                  </a:lnTo>
                  <a:lnTo>
                    <a:pt x="1075" y="1198"/>
                  </a:lnTo>
                  <a:lnTo>
                    <a:pt x="1050" y="1218"/>
                  </a:lnTo>
                  <a:lnTo>
                    <a:pt x="1023" y="1235"/>
                  </a:lnTo>
                  <a:lnTo>
                    <a:pt x="995" y="1252"/>
                  </a:lnTo>
                  <a:lnTo>
                    <a:pt x="967" y="1267"/>
                  </a:lnTo>
                  <a:lnTo>
                    <a:pt x="938" y="1280"/>
                  </a:lnTo>
                  <a:lnTo>
                    <a:pt x="907" y="1293"/>
                  </a:lnTo>
                  <a:lnTo>
                    <a:pt x="877" y="1304"/>
                  </a:lnTo>
                  <a:lnTo>
                    <a:pt x="845" y="1314"/>
                  </a:lnTo>
                  <a:lnTo>
                    <a:pt x="813" y="1321"/>
                  </a:lnTo>
                  <a:lnTo>
                    <a:pt x="781" y="1328"/>
                  </a:lnTo>
                  <a:lnTo>
                    <a:pt x="747" y="1332"/>
                  </a:lnTo>
                  <a:lnTo>
                    <a:pt x="714" y="1335"/>
                  </a:lnTo>
                  <a:lnTo>
                    <a:pt x="679" y="1337"/>
                  </a:lnTo>
                  <a:lnTo>
                    <a:pt x="645" y="1337"/>
                  </a:lnTo>
                  <a:lnTo>
                    <a:pt x="612" y="1334"/>
                  </a:lnTo>
                  <a:lnTo>
                    <a:pt x="577" y="1331"/>
                  </a:lnTo>
                  <a:lnTo>
                    <a:pt x="544" y="1325"/>
                  </a:lnTo>
                  <a:lnTo>
                    <a:pt x="511" y="1318"/>
                  </a:lnTo>
                  <a:lnTo>
                    <a:pt x="479" y="1310"/>
                  </a:lnTo>
                  <a:lnTo>
                    <a:pt x="448" y="1300"/>
                  </a:lnTo>
                  <a:lnTo>
                    <a:pt x="417" y="1287"/>
                  </a:lnTo>
                  <a:lnTo>
                    <a:pt x="387" y="1275"/>
                  </a:lnTo>
                  <a:lnTo>
                    <a:pt x="358" y="1260"/>
                  </a:lnTo>
                  <a:lnTo>
                    <a:pt x="330" y="1245"/>
                  </a:lnTo>
                  <a:lnTo>
                    <a:pt x="303" y="1228"/>
                  </a:lnTo>
                  <a:lnTo>
                    <a:pt x="275" y="1210"/>
                  </a:lnTo>
                  <a:lnTo>
                    <a:pt x="250" y="1190"/>
                  </a:lnTo>
                  <a:lnTo>
                    <a:pt x="226" y="1169"/>
                  </a:lnTo>
                  <a:lnTo>
                    <a:pt x="203" y="1148"/>
                  </a:lnTo>
                  <a:lnTo>
                    <a:pt x="180" y="1124"/>
                  </a:lnTo>
                  <a:lnTo>
                    <a:pt x="159" y="1100"/>
                  </a:lnTo>
                  <a:lnTo>
                    <a:pt x="139" y="1076"/>
                  </a:lnTo>
                  <a:lnTo>
                    <a:pt x="119" y="1050"/>
                  </a:lnTo>
                  <a:lnTo>
                    <a:pt x="101" y="1022"/>
                  </a:lnTo>
                  <a:lnTo>
                    <a:pt x="85" y="995"/>
                  </a:lnTo>
                  <a:lnTo>
                    <a:pt x="70" y="967"/>
                  </a:lnTo>
                  <a:lnTo>
                    <a:pt x="57" y="937"/>
                  </a:lnTo>
                  <a:lnTo>
                    <a:pt x="44" y="907"/>
                  </a:lnTo>
                  <a:lnTo>
                    <a:pt x="33" y="876"/>
                  </a:lnTo>
                  <a:lnTo>
                    <a:pt x="23" y="845"/>
                  </a:lnTo>
                  <a:lnTo>
                    <a:pt x="16" y="813"/>
                  </a:lnTo>
                  <a:lnTo>
                    <a:pt x="9" y="780"/>
                  </a:lnTo>
                  <a:lnTo>
                    <a:pt x="5" y="747"/>
                  </a:lnTo>
                  <a:lnTo>
                    <a:pt x="2" y="713"/>
                  </a:lnTo>
                  <a:lnTo>
                    <a:pt x="0" y="679"/>
                  </a:lnTo>
                  <a:lnTo>
                    <a:pt x="0" y="645"/>
                  </a:lnTo>
                  <a:lnTo>
                    <a:pt x="3" y="611"/>
                  </a:lnTo>
                  <a:lnTo>
                    <a:pt x="6" y="577"/>
                  </a:lnTo>
                  <a:lnTo>
                    <a:pt x="12" y="543"/>
                  </a:lnTo>
                  <a:lnTo>
                    <a:pt x="19" y="511"/>
                  </a:lnTo>
                  <a:lnTo>
                    <a:pt x="27" y="479"/>
                  </a:lnTo>
                  <a:lnTo>
                    <a:pt x="37" y="447"/>
                  </a:lnTo>
                  <a:lnTo>
                    <a:pt x="50" y="417"/>
                  </a:lnTo>
                  <a:lnTo>
                    <a:pt x="62" y="387"/>
                  </a:lnTo>
                  <a:lnTo>
                    <a:pt x="77" y="358"/>
                  </a:lnTo>
                  <a:lnTo>
                    <a:pt x="92" y="330"/>
                  </a:lnTo>
                  <a:lnTo>
                    <a:pt x="109" y="303"/>
                  </a:lnTo>
                  <a:lnTo>
                    <a:pt x="128" y="275"/>
                  </a:lnTo>
                  <a:lnTo>
                    <a:pt x="148" y="250"/>
                  </a:lnTo>
                  <a:lnTo>
                    <a:pt x="168" y="226"/>
                  </a:lnTo>
                  <a:lnTo>
                    <a:pt x="190" y="202"/>
                  </a:lnTo>
                  <a:lnTo>
                    <a:pt x="213" y="180"/>
                  </a:lnTo>
                  <a:lnTo>
                    <a:pt x="237" y="158"/>
                  </a:lnTo>
                  <a:lnTo>
                    <a:pt x="262" y="139"/>
                  </a:lnTo>
                  <a:lnTo>
                    <a:pt x="288" y="119"/>
                  </a:lnTo>
                  <a:lnTo>
                    <a:pt x="315" y="101"/>
                  </a:lnTo>
                  <a:lnTo>
                    <a:pt x="342" y="85"/>
                  </a:lnTo>
                  <a:lnTo>
                    <a:pt x="371" y="70"/>
                  </a:lnTo>
                  <a:lnTo>
                    <a:pt x="400" y="57"/>
                  </a:lnTo>
                  <a:lnTo>
                    <a:pt x="430" y="43"/>
                  </a:lnTo>
                  <a:lnTo>
                    <a:pt x="461" y="33"/>
                  </a:lnTo>
                  <a:lnTo>
                    <a:pt x="492" y="23"/>
                  </a:lnTo>
                  <a:lnTo>
                    <a:pt x="524" y="16"/>
                  </a:lnTo>
                  <a:lnTo>
                    <a:pt x="557" y="9"/>
                  </a:lnTo>
                  <a:lnTo>
                    <a:pt x="590" y="5"/>
                  </a:lnTo>
                  <a:lnTo>
                    <a:pt x="624" y="2"/>
                  </a:lnTo>
                  <a:lnTo>
                    <a:pt x="657" y="0"/>
                  </a:lnTo>
                  <a:lnTo>
                    <a:pt x="69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1" name="Freeform 25">
              <a:extLst>
                <a:ext uri="{FF2B5EF4-FFF2-40B4-BE49-F238E27FC236}">
                  <a16:creationId xmlns:a16="http://schemas.microsoft.com/office/drawing/2014/main" id="{0819BC60-40C2-456C-B833-F96118EFD0F3}"/>
                </a:ext>
              </a:extLst>
            </p:cNvPr>
            <p:cNvSpPr>
              <a:spLocks/>
            </p:cNvSpPr>
            <p:nvPr/>
          </p:nvSpPr>
          <p:spPr bwMode="auto">
            <a:xfrm>
              <a:off x="2267144" y="4628506"/>
              <a:ext cx="79090" cy="79090"/>
            </a:xfrm>
            <a:custGeom>
              <a:avLst/>
              <a:gdLst/>
              <a:ahLst/>
              <a:cxnLst>
                <a:cxn ang="0">
                  <a:pos x="549" y="26"/>
                </a:cxn>
                <a:cxn ang="0">
                  <a:pos x="658" y="5"/>
                </a:cxn>
                <a:cxn ang="0">
                  <a:pos x="767" y="1"/>
                </a:cxn>
                <a:cxn ang="0">
                  <a:pos x="875" y="12"/>
                </a:cxn>
                <a:cxn ang="0">
                  <a:pos x="978" y="38"/>
                </a:cxn>
                <a:cxn ang="0">
                  <a:pos x="1077" y="80"/>
                </a:cxn>
                <a:cxn ang="0">
                  <a:pos x="1168" y="135"/>
                </a:cxn>
                <a:cxn ang="0">
                  <a:pos x="1252" y="202"/>
                </a:cxn>
                <a:cxn ang="0">
                  <a:pos x="1325" y="282"/>
                </a:cxn>
                <a:cxn ang="0">
                  <a:pos x="1387" y="375"/>
                </a:cxn>
                <a:cxn ang="0">
                  <a:pos x="1436" y="477"/>
                </a:cxn>
                <a:cxn ang="0">
                  <a:pos x="1468" y="585"/>
                </a:cxn>
                <a:cxn ang="0">
                  <a:pos x="1484" y="695"/>
                </a:cxn>
                <a:cxn ang="0">
                  <a:pos x="1483" y="804"/>
                </a:cxn>
                <a:cxn ang="0">
                  <a:pos x="1466" y="910"/>
                </a:cxn>
                <a:cxn ang="0">
                  <a:pos x="1435" y="1012"/>
                </a:cxn>
                <a:cxn ang="0">
                  <a:pos x="1389" y="1108"/>
                </a:cxn>
                <a:cxn ang="0">
                  <a:pos x="1329" y="1199"/>
                </a:cxn>
                <a:cxn ang="0">
                  <a:pos x="1257" y="1279"/>
                </a:cxn>
                <a:cxn ang="0">
                  <a:pos x="1173" y="1348"/>
                </a:cxn>
                <a:cxn ang="0">
                  <a:pos x="1078" y="1406"/>
                </a:cxn>
                <a:cxn ang="0">
                  <a:pos x="973" y="1450"/>
                </a:cxn>
                <a:cxn ang="0">
                  <a:pos x="864" y="1476"/>
                </a:cxn>
                <a:cxn ang="0">
                  <a:pos x="754" y="1486"/>
                </a:cxn>
                <a:cxn ang="0">
                  <a:pos x="646" y="1480"/>
                </a:cxn>
                <a:cxn ang="0">
                  <a:pos x="541" y="1458"/>
                </a:cxn>
                <a:cxn ang="0">
                  <a:pos x="440" y="1421"/>
                </a:cxn>
                <a:cxn ang="0">
                  <a:pos x="346" y="1372"/>
                </a:cxn>
                <a:cxn ang="0">
                  <a:pos x="259" y="1308"/>
                </a:cxn>
                <a:cxn ang="0">
                  <a:pos x="182" y="1232"/>
                </a:cxn>
                <a:cxn ang="0">
                  <a:pos x="116" y="1144"/>
                </a:cxn>
                <a:cxn ang="0">
                  <a:pos x="64" y="1045"/>
                </a:cxn>
                <a:cxn ang="0">
                  <a:pos x="25" y="937"/>
                </a:cxn>
                <a:cxn ang="0">
                  <a:pos x="4" y="828"/>
                </a:cxn>
                <a:cxn ang="0">
                  <a:pos x="0" y="719"/>
                </a:cxn>
                <a:cxn ang="0">
                  <a:pos x="11" y="611"/>
                </a:cxn>
                <a:cxn ang="0">
                  <a:pos x="38" y="507"/>
                </a:cxn>
                <a:cxn ang="0">
                  <a:pos x="79" y="409"/>
                </a:cxn>
                <a:cxn ang="0">
                  <a:pos x="135" y="317"/>
                </a:cxn>
                <a:cxn ang="0">
                  <a:pos x="202" y="234"/>
                </a:cxn>
                <a:cxn ang="0">
                  <a:pos x="282" y="160"/>
                </a:cxn>
                <a:cxn ang="0">
                  <a:pos x="374" y="98"/>
                </a:cxn>
                <a:cxn ang="0">
                  <a:pos x="477" y="50"/>
                </a:cxn>
              </a:cxnLst>
              <a:rect l="0" t="0" r="r" b="b"/>
              <a:pathLst>
                <a:path w="1485" h="1486">
                  <a:moveTo>
                    <a:pt x="477" y="50"/>
                  </a:moveTo>
                  <a:lnTo>
                    <a:pt x="512" y="37"/>
                  </a:lnTo>
                  <a:lnTo>
                    <a:pt x="549" y="26"/>
                  </a:lnTo>
                  <a:lnTo>
                    <a:pt x="585" y="17"/>
                  </a:lnTo>
                  <a:lnTo>
                    <a:pt x="622" y="10"/>
                  </a:lnTo>
                  <a:lnTo>
                    <a:pt x="658" y="5"/>
                  </a:lnTo>
                  <a:lnTo>
                    <a:pt x="694" y="2"/>
                  </a:lnTo>
                  <a:lnTo>
                    <a:pt x="731" y="0"/>
                  </a:lnTo>
                  <a:lnTo>
                    <a:pt x="767" y="1"/>
                  </a:lnTo>
                  <a:lnTo>
                    <a:pt x="803" y="3"/>
                  </a:lnTo>
                  <a:lnTo>
                    <a:pt x="839" y="7"/>
                  </a:lnTo>
                  <a:lnTo>
                    <a:pt x="875" y="12"/>
                  </a:lnTo>
                  <a:lnTo>
                    <a:pt x="909" y="19"/>
                  </a:lnTo>
                  <a:lnTo>
                    <a:pt x="945" y="28"/>
                  </a:lnTo>
                  <a:lnTo>
                    <a:pt x="978" y="38"/>
                  </a:lnTo>
                  <a:lnTo>
                    <a:pt x="1011" y="51"/>
                  </a:lnTo>
                  <a:lnTo>
                    <a:pt x="1045" y="65"/>
                  </a:lnTo>
                  <a:lnTo>
                    <a:pt x="1077" y="80"/>
                  </a:lnTo>
                  <a:lnTo>
                    <a:pt x="1109" y="97"/>
                  </a:lnTo>
                  <a:lnTo>
                    <a:pt x="1139" y="115"/>
                  </a:lnTo>
                  <a:lnTo>
                    <a:pt x="1168" y="135"/>
                  </a:lnTo>
                  <a:lnTo>
                    <a:pt x="1198" y="156"/>
                  </a:lnTo>
                  <a:lnTo>
                    <a:pt x="1225" y="178"/>
                  </a:lnTo>
                  <a:lnTo>
                    <a:pt x="1252" y="202"/>
                  </a:lnTo>
                  <a:lnTo>
                    <a:pt x="1278" y="228"/>
                  </a:lnTo>
                  <a:lnTo>
                    <a:pt x="1302" y="255"/>
                  </a:lnTo>
                  <a:lnTo>
                    <a:pt x="1325" y="282"/>
                  </a:lnTo>
                  <a:lnTo>
                    <a:pt x="1348" y="312"/>
                  </a:lnTo>
                  <a:lnTo>
                    <a:pt x="1368" y="342"/>
                  </a:lnTo>
                  <a:lnTo>
                    <a:pt x="1387" y="375"/>
                  </a:lnTo>
                  <a:lnTo>
                    <a:pt x="1405" y="407"/>
                  </a:lnTo>
                  <a:lnTo>
                    <a:pt x="1421" y="441"/>
                  </a:lnTo>
                  <a:lnTo>
                    <a:pt x="1436" y="477"/>
                  </a:lnTo>
                  <a:lnTo>
                    <a:pt x="1449" y="513"/>
                  </a:lnTo>
                  <a:lnTo>
                    <a:pt x="1460" y="549"/>
                  </a:lnTo>
                  <a:lnTo>
                    <a:pt x="1468" y="585"/>
                  </a:lnTo>
                  <a:lnTo>
                    <a:pt x="1475" y="622"/>
                  </a:lnTo>
                  <a:lnTo>
                    <a:pt x="1480" y="659"/>
                  </a:lnTo>
                  <a:lnTo>
                    <a:pt x="1484" y="695"/>
                  </a:lnTo>
                  <a:lnTo>
                    <a:pt x="1485" y="732"/>
                  </a:lnTo>
                  <a:lnTo>
                    <a:pt x="1485" y="767"/>
                  </a:lnTo>
                  <a:lnTo>
                    <a:pt x="1483" y="804"/>
                  </a:lnTo>
                  <a:lnTo>
                    <a:pt x="1479" y="839"/>
                  </a:lnTo>
                  <a:lnTo>
                    <a:pt x="1473" y="875"/>
                  </a:lnTo>
                  <a:lnTo>
                    <a:pt x="1466" y="910"/>
                  </a:lnTo>
                  <a:lnTo>
                    <a:pt x="1457" y="944"/>
                  </a:lnTo>
                  <a:lnTo>
                    <a:pt x="1447" y="979"/>
                  </a:lnTo>
                  <a:lnTo>
                    <a:pt x="1435" y="1012"/>
                  </a:lnTo>
                  <a:lnTo>
                    <a:pt x="1421" y="1045"/>
                  </a:lnTo>
                  <a:lnTo>
                    <a:pt x="1405" y="1077"/>
                  </a:lnTo>
                  <a:lnTo>
                    <a:pt x="1389" y="1108"/>
                  </a:lnTo>
                  <a:lnTo>
                    <a:pt x="1371" y="1140"/>
                  </a:lnTo>
                  <a:lnTo>
                    <a:pt x="1351" y="1169"/>
                  </a:lnTo>
                  <a:lnTo>
                    <a:pt x="1329" y="1199"/>
                  </a:lnTo>
                  <a:lnTo>
                    <a:pt x="1307" y="1226"/>
                  </a:lnTo>
                  <a:lnTo>
                    <a:pt x="1283" y="1253"/>
                  </a:lnTo>
                  <a:lnTo>
                    <a:pt x="1257" y="1279"/>
                  </a:lnTo>
                  <a:lnTo>
                    <a:pt x="1231" y="1303"/>
                  </a:lnTo>
                  <a:lnTo>
                    <a:pt x="1203" y="1326"/>
                  </a:lnTo>
                  <a:lnTo>
                    <a:pt x="1173" y="1348"/>
                  </a:lnTo>
                  <a:lnTo>
                    <a:pt x="1143" y="1369"/>
                  </a:lnTo>
                  <a:lnTo>
                    <a:pt x="1112" y="1388"/>
                  </a:lnTo>
                  <a:lnTo>
                    <a:pt x="1078" y="1406"/>
                  </a:lnTo>
                  <a:lnTo>
                    <a:pt x="1044" y="1422"/>
                  </a:lnTo>
                  <a:lnTo>
                    <a:pt x="1008" y="1436"/>
                  </a:lnTo>
                  <a:lnTo>
                    <a:pt x="973" y="1450"/>
                  </a:lnTo>
                  <a:lnTo>
                    <a:pt x="936" y="1460"/>
                  </a:lnTo>
                  <a:lnTo>
                    <a:pt x="900" y="1469"/>
                  </a:lnTo>
                  <a:lnTo>
                    <a:pt x="864" y="1476"/>
                  </a:lnTo>
                  <a:lnTo>
                    <a:pt x="827" y="1481"/>
                  </a:lnTo>
                  <a:lnTo>
                    <a:pt x="791" y="1484"/>
                  </a:lnTo>
                  <a:lnTo>
                    <a:pt x="754" y="1486"/>
                  </a:lnTo>
                  <a:lnTo>
                    <a:pt x="718" y="1486"/>
                  </a:lnTo>
                  <a:lnTo>
                    <a:pt x="681" y="1483"/>
                  </a:lnTo>
                  <a:lnTo>
                    <a:pt x="646" y="1480"/>
                  </a:lnTo>
                  <a:lnTo>
                    <a:pt x="610" y="1474"/>
                  </a:lnTo>
                  <a:lnTo>
                    <a:pt x="575" y="1467"/>
                  </a:lnTo>
                  <a:lnTo>
                    <a:pt x="541" y="1458"/>
                  </a:lnTo>
                  <a:lnTo>
                    <a:pt x="507" y="1448"/>
                  </a:lnTo>
                  <a:lnTo>
                    <a:pt x="473" y="1435"/>
                  </a:lnTo>
                  <a:lnTo>
                    <a:pt x="440" y="1421"/>
                  </a:lnTo>
                  <a:lnTo>
                    <a:pt x="408" y="1406"/>
                  </a:lnTo>
                  <a:lnTo>
                    <a:pt x="377" y="1390"/>
                  </a:lnTo>
                  <a:lnTo>
                    <a:pt x="346" y="1372"/>
                  </a:lnTo>
                  <a:lnTo>
                    <a:pt x="316" y="1351"/>
                  </a:lnTo>
                  <a:lnTo>
                    <a:pt x="287" y="1330"/>
                  </a:lnTo>
                  <a:lnTo>
                    <a:pt x="259" y="1308"/>
                  </a:lnTo>
                  <a:lnTo>
                    <a:pt x="233" y="1284"/>
                  </a:lnTo>
                  <a:lnTo>
                    <a:pt x="207" y="1258"/>
                  </a:lnTo>
                  <a:lnTo>
                    <a:pt x="182" y="1232"/>
                  </a:lnTo>
                  <a:lnTo>
                    <a:pt x="160" y="1204"/>
                  </a:lnTo>
                  <a:lnTo>
                    <a:pt x="138" y="1174"/>
                  </a:lnTo>
                  <a:lnTo>
                    <a:pt x="116" y="1144"/>
                  </a:lnTo>
                  <a:lnTo>
                    <a:pt x="97" y="1111"/>
                  </a:lnTo>
                  <a:lnTo>
                    <a:pt x="80" y="1079"/>
                  </a:lnTo>
                  <a:lnTo>
                    <a:pt x="64" y="1045"/>
                  </a:lnTo>
                  <a:lnTo>
                    <a:pt x="50" y="1009"/>
                  </a:lnTo>
                  <a:lnTo>
                    <a:pt x="36" y="973"/>
                  </a:lnTo>
                  <a:lnTo>
                    <a:pt x="25" y="937"/>
                  </a:lnTo>
                  <a:lnTo>
                    <a:pt x="16" y="901"/>
                  </a:lnTo>
                  <a:lnTo>
                    <a:pt x="9" y="864"/>
                  </a:lnTo>
                  <a:lnTo>
                    <a:pt x="4" y="828"/>
                  </a:lnTo>
                  <a:lnTo>
                    <a:pt x="1" y="792"/>
                  </a:lnTo>
                  <a:lnTo>
                    <a:pt x="0" y="755"/>
                  </a:lnTo>
                  <a:lnTo>
                    <a:pt x="0" y="719"/>
                  </a:lnTo>
                  <a:lnTo>
                    <a:pt x="2" y="682"/>
                  </a:lnTo>
                  <a:lnTo>
                    <a:pt x="6" y="647"/>
                  </a:lnTo>
                  <a:lnTo>
                    <a:pt x="11" y="611"/>
                  </a:lnTo>
                  <a:lnTo>
                    <a:pt x="19" y="576"/>
                  </a:lnTo>
                  <a:lnTo>
                    <a:pt x="27" y="542"/>
                  </a:lnTo>
                  <a:lnTo>
                    <a:pt x="38" y="507"/>
                  </a:lnTo>
                  <a:lnTo>
                    <a:pt x="51" y="474"/>
                  </a:lnTo>
                  <a:lnTo>
                    <a:pt x="64" y="441"/>
                  </a:lnTo>
                  <a:lnTo>
                    <a:pt x="79" y="409"/>
                  </a:lnTo>
                  <a:lnTo>
                    <a:pt x="96" y="378"/>
                  </a:lnTo>
                  <a:lnTo>
                    <a:pt x="114" y="347"/>
                  </a:lnTo>
                  <a:lnTo>
                    <a:pt x="135" y="317"/>
                  </a:lnTo>
                  <a:lnTo>
                    <a:pt x="156" y="288"/>
                  </a:lnTo>
                  <a:lnTo>
                    <a:pt x="178" y="260"/>
                  </a:lnTo>
                  <a:lnTo>
                    <a:pt x="202" y="234"/>
                  </a:lnTo>
                  <a:lnTo>
                    <a:pt x="228" y="207"/>
                  </a:lnTo>
                  <a:lnTo>
                    <a:pt x="254" y="183"/>
                  </a:lnTo>
                  <a:lnTo>
                    <a:pt x="282" y="160"/>
                  </a:lnTo>
                  <a:lnTo>
                    <a:pt x="312" y="138"/>
                  </a:lnTo>
                  <a:lnTo>
                    <a:pt x="342" y="117"/>
                  </a:lnTo>
                  <a:lnTo>
                    <a:pt x="374" y="98"/>
                  </a:lnTo>
                  <a:lnTo>
                    <a:pt x="407" y="81"/>
                  </a:lnTo>
                  <a:lnTo>
                    <a:pt x="441" y="65"/>
                  </a:lnTo>
                  <a:lnTo>
                    <a:pt x="477"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2" name="Freeform 26">
              <a:extLst>
                <a:ext uri="{FF2B5EF4-FFF2-40B4-BE49-F238E27FC236}">
                  <a16:creationId xmlns:a16="http://schemas.microsoft.com/office/drawing/2014/main" id="{5C39A11F-76A7-45AA-AB22-7335A9D1B48E}"/>
                </a:ext>
              </a:extLst>
            </p:cNvPr>
            <p:cNvSpPr>
              <a:spLocks/>
            </p:cNvSpPr>
            <p:nvPr/>
          </p:nvSpPr>
          <p:spPr bwMode="auto">
            <a:xfrm>
              <a:off x="2334660" y="4699880"/>
              <a:ext cx="88735" cy="88735"/>
            </a:xfrm>
            <a:custGeom>
              <a:avLst/>
              <a:gdLst/>
              <a:ahLst/>
              <a:cxnLst>
                <a:cxn ang="0">
                  <a:pos x="315" y="176"/>
                </a:cxn>
                <a:cxn ang="0">
                  <a:pos x="418" y="107"/>
                </a:cxn>
                <a:cxn ang="0">
                  <a:pos x="527" y="55"/>
                </a:cxn>
                <a:cxn ang="0">
                  <a:pos x="642" y="20"/>
                </a:cxn>
                <a:cxn ang="0">
                  <a:pos x="760" y="2"/>
                </a:cxn>
                <a:cxn ang="0">
                  <a:pos x="879" y="2"/>
                </a:cxn>
                <a:cxn ang="0">
                  <a:pos x="996" y="18"/>
                </a:cxn>
                <a:cxn ang="0">
                  <a:pos x="1111" y="52"/>
                </a:cxn>
                <a:cxn ang="0">
                  <a:pos x="1221" y="101"/>
                </a:cxn>
                <a:cxn ang="0">
                  <a:pos x="1324" y="168"/>
                </a:cxn>
                <a:cxn ang="0">
                  <a:pos x="1418" y="252"/>
                </a:cxn>
                <a:cxn ang="0">
                  <a:pos x="1499" y="349"/>
                </a:cxn>
                <a:cxn ang="0">
                  <a:pos x="1562" y="455"/>
                </a:cxn>
                <a:cxn ang="0">
                  <a:pos x="1609" y="566"/>
                </a:cxn>
                <a:cxn ang="0">
                  <a:pos x="1638" y="682"/>
                </a:cxn>
                <a:cxn ang="0">
                  <a:pos x="1650" y="801"/>
                </a:cxn>
                <a:cxn ang="0">
                  <a:pos x="1645" y="919"/>
                </a:cxn>
                <a:cxn ang="0">
                  <a:pos x="1623" y="1036"/>
                </a:cxn>
                <a:cxn ang="0">
                  <a:pos x="1584" y="1149"/>
                </a:cxn>
                <a:cxn ang="0">
                  <a:pos x="1529" y="1257"/>
                </a:cxn>
                <a:cxn ang="0">
                  <a:pos x="1456" y="1358"/>
                </a:cxn>
                <a:cxn ang="0">
                  <a:pos x="1367" y="1448"/>
                </a:cxn>
                <a:cxn ang="0">
                  <a:pos x="1266" y="1523"/>
                </a:cxn>
                <a:cxn ang="0">
                  <a:pos x="1159" y="1580"/>
                </a:cxn>
                <a:cxn ang="0">
                  <a:pos x="1046" y="1621"/>
                </a:cxn>
                <a:cxn ang="0">
                  <a:pos x="929" y="1644"/>
                </a:cxn>
                <a:cxn ang="0">
                  <a:pos x="810" y="1650"/>
                </a:cxn>
                <a:cxn ang="0">
                  <a:pos x="692" y="1640"/>
                </a:cxn>
                <a:cxn ang="0">
                  <a:pos x="576" y="1613"/>
                </a:cxn>
                <a:cxn ang="0">
                  <a:pos x="464" y="1568"/>
                </a:cxn>
                <a:cxn ang="0">
                  <a:pos x="358" y="1506"/>
                </a:cxn>
                <a:cxn ang="0">
                  <a:pos x="261" y="1428"/>
                </a:cxn>
                <a:cxn ang="0">
                  <a:pos x="175" y="1334"/>
                </a:cxn>
                <a:cxn ang="0">
                  <a:pos x="106" y="1232"/>
                </a:cxn>
                <a:cxn ang="0">
                  <a:pos x="54" y="1123"/>
                </a:cxn>
                <a:cxn ang="0">
                  <a:pos x="20" y="1007"/>
                </a:cxn>
                <a:cxn ang="0">
                  <a:pos x="2" y="890"/>
                </a:cxn>
                <a:cxn ang="0">
                  <a:pos x="1" y="772"/>
                </a:cxn>
                <a:cxn ang="0">
                  <a:pos x="17" y="654"/>
                </a:cxn>
                <a:cxn ang="0">
                  <a:pos x="50" y="539"/>
                </a:cxn>
                <a:cxn ang="0">
                  <a:pos x="101" y="428"/>
                </a:cxn>
                <a:cxn ang="0">
                  <a:pos x="168" y="326"/>
                </a:cxn>
                <a:cxn ang="0">
                  <a:pos x="251" y="232"/>
                </a:cxn>
              </a:cxnLst>
              <a:rect l="0" t="0" r="r" b="b"/>
              <a:pathLst>
                <a:path w="1650" h="1650">
                  <a:moveTo>
                    <a:pt x="251" y="232"/>
                  </a:moveTo>
                  <a:lnTo>
                    <a:pt x="282" y="203"/>
                  </a:lnTo>
                  <a:lnTo>
                    <a:pt x="315" y="176"/>
                  </a:lnTo>
                  <a:lnTo>
                    <a:pt x="348" y="151"/>
                  </a:lnTo>
                  <a:lnTo>
                    <a:pt x="382" y="128"/>
                  </a:lnTo>
                  <a:lnTo>
                    <a:pt x="418" y="107"/>
                  </a:lnTo>
                  <a:lnTo>
                    <a:pt x="453" y="88"/>
                  </a:lnTo>
                  <a:lnTo>
                    <a:pt x="490" y="71"/>
                  </a:lnTo>
                  <a:lnTo>
                    <a:pt x="527" y="55"/>
                  </a:lnTo>
                  <a:lnTo>
                    <a:pt x="565" y="42"/>
                  </a:lnTo>
                  <a:lnTo>
                    <a:pt x="603" y="31"/>
                  </a:lnTo>
                  <a:lnTo>
                    <a:pt x="642" y="20"/>
                  </a:lnTo>
                  <a:lnTo>
                    <a:pt x="681" y="12"/>
                  </a:lnTo>
                  <a:lnTo>
                    <a:pt x="721" y="7"/>
                  </a:lnTo>
                  <a:lnTo>
                    <a:pt x="760" y="2"/>
                  </a:lnTo>
                  <a:lnTo>
                    <a:pt x="800" y="0"/>
                  </a:lnTo>
                  <a:lnTo>
                    <a:pt x="839" y="0"/>
                  </a:lnTo>
                  <a:lnTo>
                    <a:pt x="879" y="2"/>
                  </a:lnTo>
                  <a:lnTo>
                    <a:pt x="918" y="5"/>
                  </a:lnTo>
                  <a:lnTo>
                    <a:pt x="958" y="11"/>
                  </a:lnTo>
                  <a:lnTo>
                    <a:pt x="996" y="18"/>
                  </a:lnTo>
                  <a:lnTo>
                    <a:pt x="1036" y="27"/>
                  </a:lnTo>
                  <a:lnTo>
                    <a:pt x="1073" y="39"/>
                  </a:lnTo>
                  <a:lnTo>
                    <a:pt x="1111" y="52"/>
                  </a:lnTo>
                  <a:lnTo>
                    <a:pt x="1149" y="66"/>
                  </a:lnTo>
                  <a:lnTo>
                    <a:pt x="1185" y="83"/>
                  </a:lnTo>
                  <a:lnTo>
                    <a:pt x="1221" y="101"/>
                  </a:lnTo>
                  <a:lnTo>
                    <a:pt x="1256" y="122"/>
                  </a:lnTo>
                  <a:lnTo>
                    <a:pt x="1291" y="144"/>
                  </a:lnTo>
                  <a:lnTo>
                    <a:pt x="1324" y="168"/>
                  </a:lnTo>
                  <a:lnTo>
                    <a:pt x="1357" y="195"/>
                  </a:lnTo>
                  <a:lnTo>
                    <a:pt x="1388" y="223"/>
                  </a:lnTo>
                  <a:lnTo>
                    <a:pt x="1418" y="252"/>
                  </a:lnTo>
                  <a:lnTo>
                    <a:pt x="1448" y="284"/>
                  </a:lnTo>
                  <a:lnTo>
                    <a:pt x="1474" y="316"/>
                  </a:lnTo>
                  <a:lnTo>
                    <a:pt x="1499" y="349"/>
                  </a:lnTo>
                  <a:lnTo>
                    <a:pt x="1522" y="384"/>
                  </a:lnTo>
                  <a:lnTo>
                    <a:pt x="1543" y="419"/>
                  </a:lnTo>
                  <a:lnTo>
                    <a:pt x="1562" y="455"/>
                  </a:lnTo>
                  <a:lnTo>
                    <a:pt x="1579" y="491"/>
                  </a:lnTo>
                  <a:lnTo>
                    <a:pt x="1594" y="529"/>
                  </a:lnTo>
                  <a:lnTo>
                    <a:pt x="1609" y="566"/>
                  </a:lnTo>
                  <a:lnTo>
                    <a:pt x="1620" y="604"/>
                  </a:lnTo>
                  <a:lnTo>
                    <a:pt x="1630" y="643"/>
                  </a:lnTo>
                  <a:lnTo>
                    <a:pt x="1638" y="682"/>
                  </a:lnTo>
                  <a:lnTo>
                    <a:pt x="1643" y="721"/>
                  </a:lnTo>
                  <a:lnTo>
                    <a:pt x="1647" y="760"/>
                  </a:lnTo>
                  <a:lnTo>
                    <a:pt x="1650" y="801"/>
                  </a:lnTo>
                  <a:lnTo>
                    <a:pt x="1650" y="840"/>
                  </a:lnTo>
                  <a:lnTo>
                    <a:pt x="1648" y="880"/>
                  </a:lnTo>
                  <a:lnTo>
                    <a:pt x="1645" y="919"/>
                  </a:lnTo>
                  <a:lnTo>
                    <a:pt x="1639" y="959"/>
                  </a:lnTo>
                  <a:lnTo>
                    <a:pt x="1632" y="997"/>
                  </a:lnTo>
                  <a:lnTo>
                    <a:pt x="1623" y="1036"/>
                  </a:lnTo>
                  <a:lnTo>
                    <a:pt x="1612" y="1074"/>
                  </a:lnTo>
                  <a:lnTo>
                    <a:pt x="1598" y="1113"/>
                  </a:lnTo>
                  <a:lnTo>
                    <a:pt x="1584" y="1149"/>
                  </a:lnTo>
                  <a:lnTo>
                    <a:pt x="1567" y="1187"/>
                  </a:lnTo>
                  <a:lnTo>
                    <a:pt x="1549" y="1222"/>
                  </a:lnTo>
                  <a:lnTo>
                    <a:pt x="1529" y="1257"/>
                  </a:lnTo>
                  <a:lnTo>
                    <a:pt x="1505" y="1292"/>
                  </a:lnTo>
                  <a:lnTo>
                    <a:pt x="1482" y="1325"/>
                  </a:lnTo>
                  <a:lnTo>
                    <a:pt x="1456" y="1358"/>
                  </a:lnTo>
                  <a:lnTo>
                    <a:pt x="1427" y="1389"/>
                  </a:lnTo>
                  <a:lnTo>
                    <a:pt x="1398" y="1419"/>
                  </a:lnTo>
                  <a:lnTo>
                    <a:pt x="1367" y="1448"/>
                  </a:lnTo>
                  <a:lnTo>
                    <a:pt x="1334" y="1475"/>
                  </a:lnTo>
                  <a:lnTo>
                    <a:pt x="1301" y="1499"/>
                  </a:lnTo>
                  <a:lnTo>
                    <a:pt x="1266" y="1523"/>
                  </a:lnTo>
                  <a:lnTo>
                    <a:pt x="1231" y="1544"/>
                  </a:lnTo>
                  <a:lnTo>
                    <a:pt x="1196" y="1563"/>
                  </a:lnTo>
                  <a:lnTo>
                    <a:pt x="1159" y="1580"/>
                  </a:lnTo>
                  <a:lnTo>
                    <a:pt x="1122" y="1596"/>
                  </a:lnTo>
                  <a:lnTo>
                    <a:pt x="1084" y="1609"/>
                  </a:lnTo>
                  <a:lnTo>
                    <a:pt x="1046" y="1621"/>
                  </a:lnTo>
                  <a:lnTo>
                    <a:pt x="1007" y="1630"/>
                  </a:lnTo>
                  <a:lnTo>
                    <a:pt x="968" y="1638"/>
                  </a:lnTo>
                  <a:lnTo>
                    <a:pt x="929" y="1644"/>
                  </a:lnTo>
                  <a:lnTo>
                    <a:pt x="890" y="1648"/>
                  </a:lnTo>
                  <a:lnTo>
                    <a:pt x="850" y="1650"/>
                  </a:lnTo>
                  <a:lnTo>
                    <a:pt x="810" y="1650"/>
                  </a:lnTo>
                  <a:lnTo>
                    <a:pt x="770" y="1649"/>
                  </a:lnTo>
                  <a:lnTo>
                    <a:pt x="731" y="1645"/>
                  </a:lnTo>
                  <a:lnTo>
                    <a:pt x="692" y="1640"/>
                  </a:lnTo>
                  <a:lnTo>
                    <a:pt x="653" y="1633"/>
                  </a:lnTo>
                  <a:lnTo>
                    <a:pt x="614" y="1623"/>
                  </a:lnTo>
                  <a:lnTo>
                    <a:pt x="576" y="1613"/>
                  </a:lnTo>
                  <a:lnTo>
                    <a:pt x="538" y="1600"/>
                  </a:lnTo>
                  <a:lnTo>
                    <a:pt x="501" y="1584"/>
                  </a:lnTo>
                  <a:lnTo>
                    <a:pt x="464" y="1568"/>
                  </a:lnTo>
                  <a:lnTo>
                    <a:pt x="428" y="1549"/>
                  </a:lnTo>
                  <a:lnTo>
                    <a:pt x="393" y="1529"/>
                  </a:lnTo>
                  <a:lnTo>
                    <a:pt x="358" y="1506"/>
                  </a:lnTo>
                  <a:lnTo>
                    <a:pt x="325" y="1482"/>
                  </a:lnTo>
                  <a:lnTo>
                    <a:pt x="292" y="1456"/>
                  </a:lnTo>
                  <a:lnTo>
                    <a:pt x="261" y="1428"/>
                  </a:lnTo>
                  <a:lnTo>
                    <a:pt x="231" y="1398"/>
                  </a:lnTo>
                  <a:lnTo>
                    <a:pt x="202" y="1367"/>
                  </a:lnTo>
                  <a:lnTo>
                    <a:pt x="175" y="1334"/>
                  </a:lnTo>
                  <a:lnTo>
                    <a:pt x="151" y="1302"/>
                  </a:lnTo>
                  <a:lnTo>
                    <a:pt x="127" y="1268"/>
                  </a:lnTo>
                  <a:lnTo>
                    <a:pt x="106" y="1232"/>
                  </a:lnTo>
                  <a:lnTo>
                    <a:pt x="87" y="1197"/>
                  </a:lnTo>
                  <a:lnTo>
                    <a:pt x="70" y="1159"/>
                  </a:lnTo>
                  <a:lnTo>
                    <a:pt x="54" y="1123"/>
                  </a:lnTo>
                  <a:lnTo>
                    <a:pt x="41" y="1084"/>
                  </a:lnTo>
                  <a:lnTo>
                    <a:pt x="29" y="1047"/>
                  </a:lnTo>
                  <a:lnTo>
                    <a:pt x="20" y="1007"/>
                  </a:lnTo>
                  <a:lnTo>
                    <a:pt x="12" y="969"/>
                  </a:lnTo>
                  <a:lnTo>
                    <a:pt x="6" y="929"/>
                  </a:lnTo>
                  <a:lnTo>
                    <a:pt x="2" y="890"/>
                  </a:lnTo>
                  <a:lnTo>
                    <a:pt x="0" y="850"/>
                  </a:lnTo>
                  <a:lnTo>
                    <a:pt x="0" y="811"/>
                  </a:lnTo>
                  <a:lnTo>
                    <a:pt x="1" y="772"/>
                  </a:lnTo>
                  <a:lnTo>
                    <a:pt x="5" y="732"/>
                  </a:lnTo>
                  <a:lnTo>
                    <a:pt x="10" y="693"/>
                  </a:lnTo>
                  <a:lnTo>
                    <a:pt x="17" y="654"/>
                  </a:lnTo>
                  <a:lnTo>
                    <a:pt x="26" y="615"/>
                  </a:lnTo>
                  <a:lnTo>
                    <a:pt x="37" y="576"/>
                  </a:lnTo>
                  <a:lnTo>
                    <a:pt x="50" y="539"/>
                  </a:lnTo>
                  <a:lnTo>
                    <a:pt x="66" y="501"/>
                  </a:lnTo>
                  <a:lnTo>
                    <a:pt x="82" y="465"/>
                  </a:lnTo>
                  <a:lnTo>
                    <a:pt x="101" y="428"/>
                  </a:lnTo>
                  <a:lnTo>
                    <a:pt x="121" y="394"/>
                  </a:lnTo>
                  <a:lnTo>
                    <a:pt x="144" y="360"/>
                  </a:lnTo>
                  <a:lnTo>
                    <a:pt x="168" y="326"/>
                  </a:lnTo>
                  <a:lnTo>
                    <a:pt x="193" y="294"/>
                  </a:lnTo>
                  <a:lnTo>
                    <a:pt x="221" y="261"/>
                  </a:lnTo>
                  <a:lnTo>
                    <a:pt x="251"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3" name="Freeform 27">
              <a:extLst>
                <a:ext uri="{FF2B5EF4-FFF2-40B4-BE49-F238E27FC236}">
                  <a16:creationId xmlns:a16="http://schemas.microsoft.com/office/drawing/2014/main" id="{2F344890-067A-426C-B5C6-1641E9426E57}"/>
                </a:ext>
              </a:extLst>
            </p:cNvPr>
            <p:cNvSpPr>
              <a:spLocks/>
            </p:cNvSpPr>
            <p:nvPr/>
          </p:nvSpPr>
          <p:spPr bwMode="auto">
            <a:xfrm>
              <a:off x="2436899" y="4740389"/>
              <a:ext cx="98380" cy="98381"/>
            </a:xfrm>
            <a:custGeom>
              <a:avLst/>
              <a:gdLst/>
              <a:ahLst/>
              <a:cxnLst>
                <a:cxn ang="0">
                  <a:pos x="115" y="475"/>
                </a:cxn>
                <a:cxn ang="0">
                  <a:pos x="190" y="360"/>
                </a:cxn>
                <a:cxn ang="0">
                  <a:pos x="279" y="259"/>
                </a:cxn>
                <a:cxn ang="0">
                  <a:pos x="381" y="173"/>
                </a:cxn>
                <a:cxn ang="0">
                  <a:pos x="494" y="104"/>
                </a:cxn>
                <a:cxn ang="0">
                  <a:pos x="615" y="52"/>
                </a:cxn>
                <a:cxn ang="0">
                  <a:pos x="743" y="18"/>
                </a:cxn>
                <a:cxn ang="0">
                  <a:pos x="874" y="1"/>
                </a:cxn>
                <a:cxn ang="0">
                  <a:pos x="1009" y="4"/>
                </a:cxn>
                <a:cxn ang="0">
                  <a:pos x="1144" y="29"/>
                </a:cxn>
                <a:cxn ang="0">
                  <a:pos x="1276" y="73"/>
                </a:cxn>
                <a:cxn ang="0">
                  <a:pos x="1400" y="138"/>
                </a:cxn>
                <a:cxn ang="0">
                  <a:pos x="1511" y="218"/>
                </a:cxn>
                <a:cxn ang="0">
                  <a:pos x="1606" y="312"/>
                </a:cxn>
                <a:cxn ang="0">
                  <a:pos x="1686" y="417"/>
                </a:cxn>
                <a:cxn ang="0">
                  <a:pos x="1750" y="534"/>
                </a:cxn>
                <a:cxn ang="0">
                  <a:pos x="1797" y="657"/>
                </a:cxn>
                <a:cxn ang="0">
                  <a:pos x="1825" y="786"/>
                </a:cxn>
                <a:cxn ang="0">
                  <a:pos x="1835" y="919"/>
                </a:cxn>
                <a:cxn ang="0">
                  <a:pos x="1825" y="1053"/>
                </a:cxn>
                <a:cxn ang="0">
                  <a:pos x="1794" y="1188"/>
                </a:cxn>
                <a:cxn ang="0">
                  <a:pos x="1742" y="1318"/>
                </a:cxn>
                <a:cxn ang="0">
                  <a:pos x="1672" y="1438"/>
                </a:cxn>
                <a:cxn ang="0">
                  <a:pos x="1587" y="1544"/>
                </a:cxn>
                <a:cxn ang="0">
                  <a:pos x="1489" y="1634"/>
                </a:cxn>
                <a:cxn ang="0">
                  <a:pos x="1379" y="1709"/>
                </a:cxn>
                <a:cxn ang="0">
                  <a:pos x="1261" y="1768"/>
                </a:cxn>
                <a:cxn ang="0">
                  <a:pos x="1135" y="1808"/>
                </a:cxn>
                <a:cxn ang="0">
                  <a:pos x="1005" y="1831"/>
                </a:cxn>
                <a:cxn ang="0">
                  <a:pos x="871" y="1834"/>
                </a:cxn>
                <a:cxn ang="0">
                  <a:pos x="737" y="1816"/>
                </a:cxn>
                <a:cxn ang="0">
                  <a:pos x="603" y="1779"/>
                </a:cxn>
                <a:cxn ang="0">
                  <a:pos x="475" y="1720"/>
                </a:cxn>
                <a:cxn ang="0">
                  <a:pos x="360" y="1645"/>
                </a:cxn>
                <a:cxn ang="0">
                  <a:pos x="259" y="1555"/>
                </a:cxn>
                <a:cxn ang="0">
                  <a:pos x="174" y="1453"/>
                </a:cxn>
                <a:cxn ang="0">
                  <a:pos x="105" y="1341"/>
                </a:cxn>
                <a:cxn ang="0">
                  <a:pos x="52" y="1219"/>
                </a:cxn>
                <a:cxn ang="0">
                  <a:pos x="18" y="1092"/>
                </a:cxn>
                <a:cxn ang="0">
                  <a:pos x="1" y="960"/>
                </a:cxn>
                <a:cxn ang="0">
                  <a:pos x="4" y="826"/>
                </a:cxn>
                <a:cxn ang="0">
                  <a:pos x="29" y="692"/>
                </a:cxn>
                <a:cxn ang="0">
                  <a:pos x="73" y="559"/>
                </a:cxn>
              </a:cxnLst>
              <a:rect l="0" t="0" r="r" b="b"/>
              <a:pathLst>
                <a:path w="1835" h="1835">
                  <a:moveTo>
                    <a:pt x="73" y="559"/>
                  </a:moveTo>
                  <a:lnTo>
                    <a:pt x="93" y="517"/>
                  </a:lnTo>
                  <a:lnTo>
                    <a:pt x="115" y="475"/>
                  </a:lnTo>
                  <a:lnTo>
                    <a:pt x="138" y="435"/>
                  </a:lnTo>
                  <a:lnTo>
                    <a:pt x="162" y="396"/>
                  </a:lnTo>
                  <a:lnTo>
                    <a:pt x="190" y="360"/>
                  </a:lnTo>
                  <a:lnTo>
                    <a:pt x="218" y="324"/>
                  </a:lnTo>
                  <a:lnTo>
                    <a:pt x="247" y="291"/>
                  </a:lnTo>
                  <a:lnTo>
                    <a:pt x="279" y="259"/>
                  </a:lnTo>
                  <a:lnTo>
                    <a:pt x="312" y="228"/>
                  </a:lnTo>
                  <a:lnTo>
                    <a:pt x="346" y="200"/>
                  </a:lnTo>
                  <a:lnTo>
                    <a:pt x="381" y="173"/>
                  </a:lnTo>
                  <a:lnTo>
                    <a:pt x="418" y="148"/>
                  </a:lnTo>
                  <a:lnTo>
                    <a:pt x="455" y="125"/>
                  </a:lnTo>
                  <a:lnTo>
                    <a:pt x="494" y="104"/>
                  </a:lnTo>
                  <a:lnTo>
                    <a:pt x="533" y="84"/>
                  </a:lnTo>
                  <a:lnTo>
                    <a:pt x="574" y="67"/>
                  </a:lnTo>
                  <a:lnTo>
                    <a:pt x="615" y="52"/>
                  </a:lnTo>
                  <a:lnTo>
                    <a:pt x="657" y="38"/>
                  </a:lnTo>
                  <a:lnTo>
                    <a:pt x="699" y="27"/>
                  </a:lnTo>
                  <a:lnTo>
                    <a:pt x="743" y="18"/>
                  </a:lnTo>
                  <a:lnTo>
                    <a:pt x="786" y="9"/>
                  </a:lnTo>
                  <a:lnTo>
                    <a:pt x="830" y="4"/>
                  </a:lnTo>
                  <a:lnTo>
                    <a:pt x="874" y="1"/>
                  </a:lnTo>
                  <a:lnTo>
                    <a:pt x="919" y="0"/>
                  </a:lnTo>
                  <a:lnTo>
                    <a:pt x="963" y="1"/>
                  </a:lnTo>
                  <a:lnTo>
                    <a:pt x="1009" y="4"/>
                  </a:lnTo>
                  <a:lnTo>
                    <a:pt x="1053" y="11"/>
                  </a:lnTo>
                  <a:lnTo>
                    <a:pt x="1098" y="19"/>
                  </a:lnTo>
                  <a:lnTo>
                    <a:pt x="1144" y="29"/>
                  </a:lnTo>
                  <a:lnTo>
                    <a:pt x="1188" y="41"/>
                  </a:lnTo>
                  <a:lnTo>
                    <a:pt x="1232" y="56"/>
                  </a:lnTo>
                  <a:lnTo>
                    <a:pt x="1276" y="73"/>
                  </a:lnTo>
                  <a:lnTo>
                    <a:pt x="1319" y="94"/>
                  </a:lnTo>
                  <a:lnTo>
                    <a:pt x="1360" y="115"/>
                  </a:lnTo>
                  <a:lnTo>
                    <a:pt x="1400" y="138"/>
                  </a:lnTo>
                  <a:lnTo>
                    <a:pt x="1438" y="162"/>
                  </a:lnTo>
                  <a:lnTo>
                    <a:pt x="1476" y="190"/>
                  </a:lnTo>
                  <a:lnTo>
                    <a:pt x="1511" y="218"/>
                  </a:lnTo>
                  <a:lnTo>
                    <a:pt x="1544" y="247"/>
                  </a:lnTo>
                  <a:lnTo>
                    <a:pt x="1576" y="279"/>
                  </a:lnTo>
                  <a:lnTo>
                    <a:pt x="1606" y="312"/>
                  </a:lnTo>
                  <a:lnTo>
                    <a:pt x="1635" y="346"/>
                  </a:lnTo>
                  <a:lnTo>
                    <a:pt x="1662" y="381"/>
                  </a:lnTo>
                  <a:lnTo>
                    <a:pt x="1686" y="417"/>
                  </a:lnTo>
                  <a:lnTo>
                    <a:pt x="1710" y="455"/>
                  </a:lnTo>
                  <a:lnTo>
                    <a:pt x="1731" y="494"/>
                  </a:lnTo>
                  <a:lnTo>
                    <a:pt x="1750" y="534"/>
                  </a:lnTo>
                  <a:lnTo>
                    <a:pt x="1768" y="574"/>
                  </a:lnTo>
                  <a:lnTo>
                    <a:pt x="1783" y="615"/>
                  </a:lnTo>
                  <a:lnTo>
                    <a:pt x="1797" y="657"/>
                  </a:lnTo>
                  <a:lnTo>
                    <a:pt x="1809" y="700"/>
                  </a:lnTo>
                  <a:lnTo>
                    <a:pt x="1818" y="742"/>
                  </a:lnTo>
                  <a:lnTo>
                    <a:pt x="1825" y="786"/>
                  </a:lnTo>
                  <a:lnTo>
                    <a:pt x="1831" y="830"/>
                  </a:lnTo>
                  <a:lnTo>
                    <a:pt x="1834" y="874"/>
                  </a:lnTo>
                  <a:lnTo>
                    <a:pt x="1835" y="919"/>
                  </a:lnTo>
                  <a:lnTo>
                    <a:pt x="1834" y="964"/>
                  </a:lnTo>
                  <a:lnTo>
                    <a:pt x="1830" y="1009"/>
                  </a:lnTo>
                  <a:lnTo>
                    <a:pt x="1825" y="1053"/>
                  </a:lnTo>
                  <a:lnTo>
                    <a:pt x="1817" y="1098"/>
                  </a:lnTo>
                  <a:lnTo>
                    <a:pt x="1807" y="1143"/>
                  </a:lnTo>
                  <a:lnTo>
                    <a:pt x="1794" y="1188"/>
                  </a:lnTo>
                  <a:lnTo>
                    <a:pt x="1779" y="1231"/>
                  </a:lnTo>
                  <a:lnTo>
                    <a:pt x="1762" y="1276"/>
                  </a:lnTo>
                  <a:lnTo>
                    <a:pt x="1742" y="1318"/>
                  </a:lnTo>
                  <a:lnTo>
                    <a:pt x="1721" y="1360"/>
                  </a:lnTo>
                  <a:lnTo>
                    <a:pt x="1697" y="1400"/>
                  </a:lnTo>
                  <a:lnTo>
                    <a:pt x="1672" y="1438"/>
                  </a:lnTo>
                  <a:lnTo>
                    <a:pt x="1646" y="1475"/>
                  </a:lnTo>
                  <a:lnTo>
                    <a:pt x="1617" y="1511"/>
                  </a:lnTo>
                  <a:lnTo>
                    <a:pt x="1587" y="1544"/>
                  </a:lnTo>
                  <a:lnTo>
                    <a:pt x="1556" y="1576"/>
                  </a:lnTo>
                  <a:lnTo>
                    <a:pt x="1523" y="1606"/>
                  </a:lnTo>
                  <a:lnTo>
                    <a:pt x="1489" y="1634"/>
                  </a:lnTo>
                  <a:lnTo>
                    <a:pt x="1453" y="1662"/>
                  </a:lnTo>
                  <a:lnTo>
                    <a:pt x="1417" y="1686"/>
                  </a:lnTo>
                  <a:lnTo>
                    <a:pt x="1379" y="1709"/>
                  </a:lnTo>
                  <a:lnTo>
                    <a:pt x="1341" y="1730"/>
                  </a:lnTo>
                  <a:lnTo>
                    <a:pt x="1301" y="1750"/>
                  </a:lnTo>
                  <a:lnTo>
                    <a:pt x="1261" y="1768"/>
                  </a:lnTo>
                  <a:lnTo>
                    <a:pt x="1219" y="1783"/>
                  </a:lnTo>
                  <a:lnTo>
                    <a:pt x="1178" y="1796"/>
                  </a:lnTo>
                  <a:lnTo>
                    <a:pt x="1135" y="1808"/>
                  </a:lnTo>
                  <a:lnTo>
                    <a:pt x="1093" y="1817"/>
                  </a:lnTo>
                  <a:lnTo>
                    <a:pt x="1048" y="1825"/>
                  </a:lnTo>
                  <a:lnTo>
                    <a:pt x="1005" y="1831"/>
                  </a:lnTo>
                  <a:lnTo>
                    <a:pt x="960" y="1834"/>
                  </a:lnTo>
                  <a:lnTo>
                    <a:pt x="916" y="1835"/>
                  </a:lnTo>
                  <a:lnTo>
                    <a:pt x="871" y="1834"/>
                  </a:lnTo>
                  <a:lnTo>
                    <a:pt x="827" y="1830"/>
                  </a:lnTo>
                  <a:lnTo>
                    <a:pt x="781" y="1825"/>
                  </a:lnTo>
                  <a:lnTo>
                    <a:pt x="737" y="1816"/>
                  </a:lnTo>
                  <a:lnTo>
                    <a:pt x="692" y="1806"/>
                  </a:lnTo>
                  <a:lnTo>
                    <a:pt x="647" y="1793"/>
                  </a:lnTo>
                  <a:lnTo>
                    <a:pt x="603" y="1779"/>
                  </a:lnTo>
                  <a:lnTo>
                    <a:pt x="559" y="1762"/>
                  </a:lnTo>
                  <a:lnTo>
                    <a:pt x="516" y="1742"/>
                  </a:lnTo>
                  <a:lnTo>
                    <a:pt x="475" y="1720"/>
                  </a:lnTo>
                  <a:lnTo>
                    <a:pt x="435" y="1697"/>
                  </a:lnTo>
                  <a:lnTo>
                    <a:pt x="396" y="1672"/>
                  </a:lnTo>
                  <a:lnTo>
                    <a:pt x="360" y="1645"/>
                  </a:lnTo>
                  <a:lnTo>
                    <a:pt x="324" y="1617"/>
                  </a:lnTo>
                  <a:lnTo>
                    <a:pt x="291" y="1587"/>
                  </a:lnTo>
                  <a:lnTo>
                    <a:pt x="259" y="1555"/>
                  </a:lnTo>
                  <a:lnTo>
                    <a:pt x="228" y="1523"/>
                  </a:lnTo>
                  <a:lnTo>
                    <a:pt x="200" y="1488"/>
                  </a:lnTo>
                  <a:lnTo>
                    <a:pt x="174" y="1453"/>
                  </a:lnTo>
                  <a:lnTo>
                    <a:pt x="148" y="1417"/>
                  </a:lnTo>
                  <a:lnTo>
                    <a:pt x="125" y="1379"/>
                  </a:lnTo>
                  <a:lnTo>
                    <a:pt x="105" y="1341"/>
                  </a:lnTo>
                  <a:lnTo>
                    <a:pt x="84" y="1301"/>
                  </a:lnTo>
                  <a:lnTo>
                    <a:pt x="67" y="1261"/>
                  </a:lnTo>
                  <a:lnTo>
                    <a:pt x="52" y="1219"/>
                  </a:lnTo>
                  <a:lnTo>
                    <a:pt x="39" y="1178"/>
                  </a:lnTo>
                  <a:lnTo>
                    <a:pt x="27" y="1135"/>
                  </a:lnTo>
                  <a:lnTo>
                    <a:pt x="18" y="1092"/>
                  </a:lnTo>
                  <a:lnTo>
                    <a:pt x="10" y="1048"/>
                  </a:lnTo>
                  <a:lnTo>
                    <a:pt x="4" y="1005"/>
                  </a:lnTo>
                  <a:lnTo>
                    <a:pt x="1" y="960"/>
                  </a:lnTo>
                  <a:lnTo>
                    <a:pt x="0" y="915"/>
                  </a:lnTo>
                  <a:lnTo>
                    <a:pt x="1" y="871"/>
                  </a:lnTo>
                  <a:lnTo>
                    <a:pt x="4" y="826"/>
                  </a:lnTo>
                  <a:lnTo>
                    <a:pt x="11" y="781"/>
                  </a:lnTo>
                  <a:lnTo>
                    <a:pt x="19" y="736"/>
                  </a:lnTo>
                  <a:lnTo>
                    <a:pt x="29" y="692"/>
                  </a:lnTo>
                  <a:lnTo>
                    <a:pt x="41" y="647"/>
                  </a:lnTo>
                  <a:lnTo>
                    <a:pt x="56" y="603"/>
                  </a:lnTo>
                  <a:lnTo>
                    <a:pt x="73" y="5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4" name="Freeform 28">
              <a:extLst>
                <a:ext uri="{FF2B5EF4-FFF2-40B4-BE49-F238E27FC236}">
                  <a16:creationId xmlns:a16="http://schemas.microsoft.com/office/drawing/2014/main" id="{96156B72-F366-4925-8253-7F41A4BCA596}"/>
                </a:ext>
              </a:extLst>
            </p:cNvPr>
            <p:cNvSpPr>
              <a:spLocks/>
            </p:cNvSpPr>
            <p:nvPr/>
          </p:nvSpPr>
          <p:spPr bwMode="auto">
            <a:xfrm>
              <a:off x="2562286" y="4734602"/>
              <a:ext cx="109955" cy="109955"/>
            </a:xfrm>
            <a:custGeom>
              <a:avLst/>
              <a:gdLst/>
              <a:ahLst/>
              <a:cxnLst>
                <a:cxn ang="0">
                  <a:pos x="5" y="915"/>
                </a:cxn>
                <a:cxn ang="0">
                  <a:pos x="32" y="764"/>
                </a:cxn>
                <a:cxn ang="0">
                  <a:pos x="80" y="623"/>
                </a:cxn>
                <a:cxn ang="0">
                  <a:pos x="147" y="491"/>
                </a:cxn>
                <a:cxn ang="0">
                  <a:pos x="232" y="372"/>
                </a:cxn>
                <a:cxn ang="0">
                  <a:pos x="333" y="265"/>
                </a:cxn>
                <a:cxn ang="0">
                  <a:pos x="449" y="174"/>
                </a:cxn>
                <a:cxn ang="0">
                  <a:pos x="577" y="101"/>
                </a:cxn>
                <a:cxn ang="0">
                  <a:pos x="716" y="47"/>
                </a:cxn>
                <a:cxn ang="0">
                  <a:pos x="864" y="12"/>
                </a:cxn>
                <a:cxn ang="0">
                  <a:pos x="1019" y="0"/>
                </a:cxn>
                <a:cxn ang="0">
                  <a:pos x="1174" y="12"/>
                </a:cxn>
                <a:cxn ang="0">
                  <a:pos x="1321" y="47"/>
                </a:cxn>
                <a:cxn ang="0">
                  <a:pos x="1460" y="101"/>
                </a:cxn>
                <a:cxn ang="0">
                  <a:pos x="1589" y="174"/>
                </a:cxn>
                <a:cxn ang="0">
                  <a:pos x="1704" y="265"/>
                </a:cxn>
                <a:cxn ang="0">
                  <a:pos x="1805" y="372"/>
                </a:cxn>
                <a:cxn ang="0">
                  <a:pos x="1890" y="491"/>
                </a:cxn>
                <a:cxn ang="0">
                  <a:pos x="1957" y="623"/>
                </a:cxn>
                <a:cxn ang="0">
                  <a:pos x="2006" y="764"/>
                </a:cxn>
                <a:cxn ang="0">
                  <a:pos x="2032" y="915"/>
                </a:cxn>
                <a:cxn ang="0">
                  <a:pos x="2036" y="1072"/>
                </a:cxn>
                <a:cxn ang="0">
                  <a:pos x="2017" y="1225"/>
                </a:cxn>
                <a:cxn ang="0">
                  <a:pos x="1976" y="1370"/>
                </a:cxn>
                <a:cxn ang="0">
                  <a:pos x="1915" y="1505"/>
                </a:cxn>
                <a:cxn ang="0">
                  <a:pos x="1835" y="1629"/>
                </a:cxn>
                <a:cxn ang="0">
                  <a:pos x="1740" y="1739"/>
                </a:cxn>
                <a:cxn ang="0">
                  <a:pos x="1628" y="1835"/>
                </a:cxn>
                <a:cxn ang="0">
                  <a:pos x="1505" y="1915"/>
                </a:cxn>
                <a:cxn ang="0">
                  <a:pos x="1369" y="1976"/>
                </a:cxn>
                <a:cxn ang="0">
                  <a:pos x="1224" y="2018"/>
                </a:cxn>
                <a:cxn ang="0">
                  <a:pos x="1071" y="2037"/>
                </a:cxn>
                <a:cxn ang="0">
                  <a:pos x="914" y="2033"/>
                </a:cxn>
                <a:cxn ang="0">
                  <a:pos x="764" y="2005"/>
                </a:cxn>
                <a:cxn ang="0">
                  <a:pos x="622" y="1958"/>
                </a:cxn>
                <a:cxn ang="0">
                  <a:pos x="490" y="1890"/>
                </a:cxn>
                <a:cxn ang="0">
                  <a:pos x="371" y="1805"/>
                </a:cxn>
                <a:cxn ang="0">
                  <a:pos x="264" y="1704"/>
                </a:cxn>
                <a:cxn ang="0">
                  <a:pos x="173" y="1589"/>
                </a:cxn>
                <a:cxn ang="0">
                  <a:pos x="100" y="1461"/>
                </a:cxn>
                <a:cxn ang="0">
                  <a:pos x="46" y="1322"/>
                </a:cxn>
                <a:cxn ang="0">
                  <a:pos x="11" y="1174"/>
                </a:cxn>
                <a:cxn ang="0">
                  <a:pos x="0" y="1020"/>
                </a:cxn>
              </a:cxnLst>
              <a:rect l="0" t="0" r="r" b="b"/>
              <a:pathLst>
                <a:path w="2037" h="2038">
                  <a:moveTo>
                    <a:pt x="0" y="1020"/>
                  </a:moveTo>
                  <a:lnTo>
                    <a:pt x="1" y="967"/>
                  </a:lnTo>
                  <a:lnTo>
                    <a:pt x="5" y="915"/>
                  </a:lnTo>
                  <a:lnTo>
                    <a:pt x="11" y="865"/>
                  </a:lnTo>
                  <a:lnTo>
                    <a:pt x="20" y="814"/>
                  </a:lnTo>
                  <a:lnTo>
                    <a:pt x="32" y="764"/>
                  </a:lnTo>
                  <a:lnTo>
                    <a:pt x="46" y="716"/>
                  </a:lnTo>
                  <a:lnTo>
                    <a:pt x="62" y="669"/>
                  </a:lnTo>
                  <a:lnTo>
                    <a:pt x="80" y="623"/>
                  </a:lnTo>
                  <a:lnTo>
                    <a:pt x="100" y="577"/>
                  </a:lnTo>
                  <a:lnTo>
                    <a:pt x="123" y="534"/>
                  </a:lnTo>
                  <a:lnTo>
                    <a:pt x="147" y="491"/>
                  </a:lnTo>
                  <a:lnTo>
                    <a:pt x="173" y="450"/>
                  </a:lnTo>
                  <a:lnTo>
                    <a:pt x="202" y="410"/>
                  </a:lnTo>
                  <a:lnTo>
                    <a:pt x="232" y="372"/>
                  </a:lnTo>
                  <a:lnTo>
                    <a:pt x="264" y="334"/>
                  </a:lnTo>
                  <a:lnTo>
                    <a:pt x="298" y="299"/>
                  </a:lnTo>
                  <a:lnTo>
                    <a:pt x="333" y="265"/>
                  </a:lnTo>
                  <a:lnTo>
                    <a:pt x="371" y="233"/>
                  </a:lnTo>
                  <a:lnTo>
                    <a:pt x="409" y="203"/>
                  </a:lnTo>
                  <a:lnTo>
                    <a:pt x="449" y="174"/>
                  </a:lnTo>
                  <a:lnTo>
                    <a:pt x="490" y="148"/>
                  </a:lnTo>
                  <a:lnTo>
                    <a:pt x="533" y="124"/>
                  </a:lnTo>
                  <a:lnTo>
                    <a:pt x="577" y="101"/>
                  </a:lnTo>
                  <a:lnTo>
                    <a:pt x="622" y="80"/>
                  </a:lnTo>
                  <a:lnTo>
                    <a:pt x="668" y="62"/>
                  </a:lnTo>
                  <a:lnTo>
                    <a:pt x="716" y="47"/>
                  </a:lnTo>
                  <a:lnTo>
                    <a:pt x="764" y="33"/>
                  </a:lnTo>
                  <a:lnTo>
                    <a:pt x="813" y="21"/>
                  </a:lnTo>
                  <a:lnTo>
                    <a:pt x="864" y="12"/>
                  </a:lnTo>
                  <a:lnTo>
                    <a:pt x="914" y="5"/>
                  </a:lnTo>
                  <a:lnTo>
                    <a:pt x="966" y="2"/>
                  </a:lnTo>
                  <a:lnTo>
                    <a:pt x="1019" y="0"/>
                  </a:lnTo>
                  <a:lnTo>
                    <a:pt x="1071" y="2"/>
                  </a:lnTo>
                  <a:lnTo>
                    <a:pt x="1123" y="5"/>
                  </a:lnTo>
                  <a:lnTo>
                    <a:pt x="1174" y="12"/>
                  </a:lnTo>
                  <a:lnTo>
                    <a:pt x="1224" y="21"/>
                  </a:lnTo>
                  <a:lnTo>
                    <a:pt x="1273" y="33"/>
                  </a:lnTo>
                  <a:lnTo>
                    <a:pt x="1321" y="47"/>
                  </a:lnTo>
                  <a:lnTo>
                    <a:pt x="1369" y="62"/>
                  </a:lnTo>
                  <a:lnTo>
                    <a:pt x="1416" y="80"/>
                  </a:lnTo>
                  <a:lnTo>
                    <a:pt x="1460" y="101"/>
                  </a:lnTo>
                  <a:lnTo>
                    <a:pt x="1505" y="124"/>
                  </a:lnTo>
                  <a:lnTo>
                    <a:pt x="1547" y="148"/>
                  </a:lnTo>
                  <a:lnTo>
                    <a:pt x="1589" y="174"/>
                  </a:lnTo>
                  <a:lnTo>
                    <a:pt x="1628" y="203"/>
                  </a:lnTo>
                  <a:lnTo>
                    <a:pt x="1667" y="233"/>
                  </a:lnTo>
                  <a:lnTo>
                    <a:pt x="1704" y="265"/>
                  </a:lnTo>
                  <a:lnTo>
                    <a:pt x="1740" y="299"/>
                  </a:lnTo>
                  <a:lnTo>
                    <a:pt x="1773" y="334"/>
                  </a:lnTo>
                  <a:lnTo>
                    <a:pt x="1805" y="372"/>
                  </a:lnTo>
                  <a:lnTo>
                    <a:pt x="1835" y="410"/>
                  </a:lnTo>
                  <a:lnTo>
                    <a:pt x="1863" y="450"/>
                  </a:lnTo>
                  <a:lnTo>
                    <a:pt x="1890" y="491"/>
                  </a:lnTo>
                  <a:lnTo>
                    <a:pt x="1915" y="534"/>
                  </a:lnTo>
                  <a:lnTo>
                    <a:pt x="1937" y="577"/>
                  </a:lnTo>
                  <a:lnTo>
                    <a:pt x="1957" y="623"/>
                  </a:lnTo>
                  <a:lnTo>
                    <a:pt x="1976" y="669"/>
                  </a:lnTo>
                  <a:lnTo>
                    <a:pt x="1992" y="716"/>
                  </a:lnTo>
                  <a:lnTo>
                    <a:pt x="2006" y="764"/>
                  </a:lnTo>
                  <a:lnTo>
                    <a:pt x="2017" y="814"/>
                  </a:lnTo>
                  <a:lnTo>
                    <a:pt x="2026" y="865"/>
                  </a:lnTo>
                  <a:lnTo>
                    <a:pt x="2032" y="915"/>
                  </a:lnTo>
                  <a:lnTo>
                    <a:pt x="2036" y="967"/>
                  </a:lnTo>
                  <a:lnTo>
                    <a:pt x="2037" y="1020"/>
                  </a:lnTo>
                  <a:lnTo>
                    <a:pt x="2036" y="1072"/>
                  </a:lnTo>
                  <a:lnTo>
                    <a:pt x="2032" y="1124"/>
                  </a:lnTo>
                  <a:lnTo>
                    <a:pt x="2026" y="1174"/>
                  </a:lnTo>
                  <a:lnTo>
                    <a:pt x="2017" y="1225"/>
                  </a:lnTo>
                  <a:lnTo>
                    <a:pt x="2006" y="1274"/>
                  </a:lnTo>
                  <a:lnTo>
                    <a:pt x="1992" y="1322"/>
                  </a:lnTo>
                  <a:lnTo>
                    <a:pt x="1976" y="1370"/>
                  </a:lnTo>
                  <a:lnTo>
                    <a:pt x="1957" y="1416"/>
                  </a:lnTo>
                  <a:lnTo>
                    <a:pt x="1937" y="1461"/>
                  </a:lnTo>
                  <a:lnTo>
                    <a:pt x="1915" y="1505"/>
                  </a:lnTo>
                  <a:lnTo>
                    <a:pt x="1890" y="1548"/>
                  </a:lnTo>
                  <a:lnTo>
                    <a:pt x="1863" y="1589"/>
                  </a:lnTo>
                  <a:lnTo>
                    <a:pt x="1835" y="1629"/>
                  </a:lnTo>
                  <a:lnTo>
                    <a:pt x="1805" y="1667"/>
                  </a:lnTo>
                  <a:lnTo>
                    <a:pt x="1773" y="1704"/>
                  </a:lnTo>
                  <a:lnTo>
                    <a:pt x="1740" y="1739"/>
                  </a:lnTo>
                  <a:lnTo>
                    <a:pt x="1704" y="1774"/>
                  </a:lnTo>
                  <a:lnTo>
                    <a:pt x="1667" y="1805"/>
                  </a:lnTo>
                  <a:lnTo>
                    <a:pt x="1628" y="1835"/>
                  </a:lnTo>
                  <a:lnTo>
                    <a:pt x="1589" y="1864"/>
                  </a:lnTo>
                  <a:lnTo>
                    <a:pt x="1547" y="1890"/>
                  </a:lnTo>
                  <a:lnTo>
                    <a:pt x="1505" y="1915"/>
                  </a:lnTo>
                  <a:lnTo>
                    <a:pt x="1460" y="1938"/>
                  </a:lnTo>
                  <a:lnTo>
                    <a:pt x="1416" y="1958"/>
                  </a:lnTo>
                  <a:lnTo>
                    <a:pt x="1369" y="1976"/>
                  </a:lnTo>
                  <a:lnTo>
                    <a:pt x="1321" y="1992"/>
                  </a:lnTo>
                  <a:lnTo>
                    <a:pt x="1273" y="2005"/>
                  </a:lnTo>
                  <a:lnTo>
                    <a:pt x="1224" y="2018"/>
                  </a:lnTo>
                  <a:lnTo>
                    <a:pt x="1174" y="2026"/>
                  </a:lnTo>
                  <a:lnTo>
                    <a:pt x="1123" y="2033"/>
                  </a:lnTo>
                  <a:lnTo>
                    <a:pt x="1071" y="2037"/>
                  </a:lnTo>
                  <a:lnTo>
                    <a:pt x="1019" y="2038"/>
                  </a:lnTo>
                  <a:lnTo>
                    <a:pt x="966" y="2037"/>
                  </a:lnTo>
                  <a:lnTo>
                    <a:pt x="914" y="2033"/>
                  </a:lnTo>
                  <a:lnTo>
                    <a:pt x="864" y="2026"/>
                  </a:lnTo>
                  <a:lnTo>
                    <a:pt x="813" y="2018"/>
                  </a:lnTo>
                  <a:lnTo>
                    <a:pt x="764" y="2005"/>
                  </a:lnTo>
                  <a:lnTo>
                    <a:pt x="716" y="1992"/>
                  </a:lnTo>
                  <a:lnTo>
                    <a:pt x="668" y="1976"/>
                  </a:lnTo>
                  <a:lnTo>
                    <a:pt x="622" y="1958"/>
                  </a:lnTo>
                  <a:lnTo>
                    <a:pt x="577" y="1938"/>
                  </a:lnTo>
                  <a:lnTo>
                    <a:pt x="533" y="1915"/>
                  </a:lnTo>
                  <a:lnTo>
                    <a:pt x="490" y="1890"/>
                  </a:lnTo>
                  <a:lnTo>
                    <a:pt x="449" y="1864"/>
                  </a:lnTo>
                  <a:lnTo>
                    <a:pt x="409" y="1835"/>
                  </a:lnTo>
                  <a:lnTo>
                    <a:pt x="371" y="1805"/>
                  </a:lnTo>
                  <a:lnTo>
                    <a:pt x="333" y="1774"/>
                  </a:lnTo>
                  <a:lnTo>
                    <a:pt x="298" y="1739"/>
                  </a:lnTo>
                  <a:lnTo>
                    <a:pt x="264" y="1704"/>
                  </a:lnTo>
                  <a:lnTo>
                    <a:pt x="232" y="1667"/>
                  </a:lnTo>
                  <a:lnTo>
                    <a:pt x="202" y="1629"/>
                  </a:lnTo>
                  <a:lnTo>
                    <a:pt x="173" y="1589"/>
                  </a:lnTo>
                  <a:lnTo>
                    <a:pt x="147" y="1548"/>
                  </a:lnTo>
                  <a:lnTo>
                    <a:pt x="123" y="1505"/>
                  </a:lnTo>
                  <a:lnTo>
                    <a:pt x="100" y="1461"/>
                  </a:lnTo>
                  <a:lnTo>
                    <a:pt x="80" y="1416"/>
                  </a:lnTo>
                  <a:lnTo>
                    <a:pt x="62" y="1370"/>
                  </a:lnTo>
                  <a:lnTo>
                    <a:pt x="46" y="1322"/>
                  </a:lnTo>
                  <a:lnTo>
                    <a:pt x="32" y="1274"/>
                  </a:lnTo>
                  <a:lnTo>
                    <a:pt x="20" y="1225"/>
                  </a:lnTo>
                  <a:lnTo>
                    <a:pt x="11" y="1174"/>
                  </a:lnTo>
                  <a:lnTo>
                    <a:pt x="5" y="1124"/>
                  </a:lnTo>
                  <a:lnTo>
                    <a:pt x="1" y="1072"/>
                  </a:lnTo>
                  <a:lnTo>
                    <a:pt x="0" y="10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5" name="Freeform 29">
              <a:extLst>
                <a:ext uri="{FF2B5EF4-FFF2-40B4-BE49-F238E27FC236}">
                  <a16:creationId xmlns:a16="http://schemas.microsoft.com/office/drawing/2014/main" id="{6710990D-628F-4BD2-A1B0-7872AB5710D6}"/>
                </a:ext>
              </a:extLst>
            </p:cNvPr>
            <p:cNvSpPr>
              <a:spLocks/>
            </p:cNvSpPr>
            <p:nvPr/>
          </p:nvSpPr>
          <p:spPr bwMode="auto">
            <a:xfrm>
              <a:off x="2392531" y="4832983"/>
              <a:ext cx="65587" cy="63658"/>
            </a:xfrm>
            <a:custGeom>
              <a:avLst/>
              <a:gdLst/>
              <a:ahLst/>
              <a:cxnLst>
                <a:cxn ang="0">
                  <a:pos x="309" y="76"/>
                </a:cxn>
                <a:cxn ang="0">
                  <a:pos x="391" y="38"/>
                </a:cxn>
                <a:cxn ang="0">
                  <a:pos x="476" y="13"/>
                </a:cxn>
                <a:cxn ang="0">
                  <a:pos x="563" y="1"/>
                </a:cxn>
                <a:cxn ang="0">
                  <a:pos x="649" y="1"/>
                </a:cxn>
                <a:cxn ang="0">
                  <a:pos x="735" y="14"/>
                </a:cxn>
                <a:cxn ang="0">
                  <a:pos x="818" y="40"/>
                </a:cxn>
                <a:cxn ang="0">
                  <a:pos x="897" y="77"/>
                </a:cxn>
                <a:cxn ang="0">
                  <a:pos x="970" y="126"/>
                </a:cxn>
                <a:cxn ang="0">
                  <a:pos x="1037" y="185"/>
                </a:cxn>
                <a:cxn ang="0">
                  <a:pos x="1095" y="256"/>
                </a:cxn>
                <a:cxn ang="0">
                  <a:pos x="1142" y="335"/>
                </a:cxn>
                <a:cxn ang="0">
                  <a:pos x="1176" y="418"/>
                </a:cxn>
                <a:cxn ang="0">
                  <a:pos x="1196" y="504"/>
                </a:cxn>
                <a:cxn ang="0">
                  <a:pos x="1204" y="590"/>
                </a:cxn>
                <a:cxn ang="0">
                  <a:pos x="1199" y="677"/>
                </a:cxn>
                <a:cxn ang="0">
                  <a:pos x="1182" y="762"/>
                </a:cxn>
                <a:cxn ang="0">
                  <a:pos x="1153" y="843"/>
                </a:cxn>
                <a:cxn ang="0">
                  <a:pos x="1112" y="921"/>
                </a:cxn>
                <a:cxn ang="0">
                  <a:pos x="1059" y="992"/>
                </a:cxn>
                <a:cxn ang="0">
                  <a:pos x="995" y="1056"/>
                </a:cxn>
                <a:cxn ang="0">
                  <a:pos x="922" y="1111"/>
                </a:cxn>
                <a:cxn ang="0">
                  <a:pos x="841" y="1153"/>
                </a:cxn>
                <a:cxn ang="0">
                  <a:pos x="756" y="1182"/>
                </a:cxn>
                <a:cxn ang="0">
                  <a:pos x="670" y="1199"/>
                </a:cxn>
                <a:cxn ang="0">
                  <a:pos x="583" y="1203"/>
                </a:cxn>
                <a:cxn ang="0">
                  <a:pos x="497" y="1194"/>
                </a:cxn>
                <a:cxn ang="0">
                  <a:pos x="413" y="1172"/>
                </a:cxn>
                <a:cxn ang="0">
                  <a:pos x="333" y="1140"/>
                </a:cxn>
                <a:cxn ang="0">
                  <a:pos x="258" y="1094"/>
                </a:cxn>
                <a:cxn ang="0">
                  <a:pos x="188" y="1039"/>
                </a:cxn>
                <a:cxn ang="0">
                  <a:pos x="128" y="971"/>
                </a:cxn>
                <a:cxn ang="0">
                  <a:pos x="76" y="894"/>
                </a:cxn>
                <a:cxn ang="0">
                  <a:pos x="39" y="812"/>
                </a:cxn>
                <a:cxn ang="0">
                  <a:pos x="13" y="727"/>
                </a:cxn>
                <a:cxn ang="0">
                  <a:pos x="1" y="641"/>
                </a:cxn>
                <a:cxn ang="0">
                  <a:pos x="2" y="554"/>
                </a:cxn>
                <a:cxn ang="0">
                  <a:pos x="15" y="469"/>
                </a:cxn>
                <a:cxn ang="0">
                  <a:pos x="41" y="386"/>
                </a:cxn>
                <a:cxn ang="0">
                  <a:pos x="77" y="307"/>
                </a:cxn>
                <a:cxn ang="0">
                  <a:pos x="126" y="233"/>
                </a:cxn>
                <a:cxn ang="0">
                  <a:pos x="186" y="166"/>
                </a:cxn>
                <a:cxn ang="0">
                  <a:pos x="257" y="108"/>
                </a:cxn>
              </a:cxnLst>
              <a:rect l="0" t="0" r="r" b="b"/>
              <a:pathLst>
                <a:path w="1204" h="1203">
                  <a:moveTo>
                    <a:pt x="257" y="108"/>
                  </a:moveTo>
                  <a:lnTo>
                    <a:pt x="283" y="91"/>
                  </a:lnTo>
                  <a:lnTo>
                    <a:pt x="309" y="76"/>
                  </a:lnTo>
                  <a:lnTo>
                    <a:pt x="336" y="62"/>
                  </a:lnTo>
                  <a:lnTo>
                    <a:pt x="364" y="49"/>
                  </a:lnTo>
                  <a:lnTo>
                    <a:pt x="391" y="38"/>
                  </a:lnTo>
                  <a:lnTo>
                    <a:pt x="419" y="27"/>
                  </a:lnTo>
                  <a:lnTo>
                    <a:pt x="448" y="19"/>
                  </a:lnTo>
                  <a:lnTo>
                    <a:pt x="476" y="13"/>
                  </a:lnTo>
                  <a:lnTo>
                    <a:pt x="504" y="7"/>
                  </a:lnTo>
                  <a:lnTo>
                    <a:pt x="534" y="3"/>
                  </a:lnTo>
                  <a:lnTo>
                    <a:pt x="563" y="1"/>
                  </a:lnTo>
                  <a:lnTo>
                    <a:pt x="591" y="0"/>
                  </a:lnTo>
                  <a:lnTo>
                    <a:pt x="621" y="0"/>
                  </a:lnTo>
                  <a:lnTo>
                    <a:pt x="649" y="1"/>
                  </a:lnTo>
                  <a:lnTo>
                    <a:pt x="679" y="4"/>
                  </a:lnTo>
                  <a:lnTo>
                    <a:pt x="707" y="9"/>
                  </a:lnTo>
                  <a:lnTo>
                    <a:pt x="735" y="14"/>
                  </a:lnTo>
                  <a:lnTo>
                    <a:pt x="763" y="21"/>
                  </a:lnTo>
                  <a:lnTo>
                    <a:pt x="791" y="29"/>
                  </a:lnTo>
                  <a:lnTo>
                    <a:pt x="818" y="40"/>
                  </a:lnTo>
                  <a:lnTo>
                    <a:pt x="845" y="51"/>
                  </a:lnTo>
                  <a:lnTo>
                    <a:pt x="871" y="63"/>
                  </a:lnTo>
                  <a:lnTo>
                    <a:pt x="897" y="77"/>
                  </a:lnTo>
                  <a:lnTo>
                    <a:pt x="922" y="91"/>
                  </a:lnTo>
                  <a:lnTo>
                    <a:pt x="947" y="107"/>
                  </a:lnTo>
                  <a:lnTo>
                    <a:pt x="970" y="126"/>
                  </a:lnTo>
                  <a:lnTo>
                    <a:pt x="993" y="144"/>
                  </a:lnTo>
                  <a:lnTo>
                    <a:pt x="1016" y="164"/>
                  </a:lnTo>
                  <a:lnTo>
                    <a:pt x="1037" y="185"/>
                  </a:lnTo>
                  <a:lnTo>
                    <a:pt x="1057" y="208"/>
                  </a:lnTo>
                  <a:lnTo>
                    <a:pt x="1076" y="232"/>
                  </a:lnTo>
                  <a:lnTo>
                    <a:pt x="1095" y="256"/>
                  </a:lnTo>
                  <a:lnTo>
                    <a:pt x="1112" y="283"/>
                  </a:lnTo>
                  <a:lnTo>
                    <a:pt x="1128" y="309"/>
                  </a:lnTo>
                  <a:lnTo>
                    <a:pt x="1142" y="335"/>
                  </a:lnTo>
                  <a:lnTo>
                    <a:pt x="1154" y="362"/>
                  </a:lnTo>
                  <a:lnTo>
                    <a:pt x="1166" y="390"/>
                  </a:lnTo>
                  <a:lnTo>
                    <a:pt x="1176" y="418"/>
                  </a:lnTo>
                  <a:lnTo>
                    <a:pt x="1184" y="446"/>
                  </a:lnTo>
                  <a:lnTo>
                    <a:pt x="1191" y="475"/>
                  </a:lnTo>
                  <a:lnTo>
                    <a:pt x="1196" y="504"/>
                  </a:lnTo>
                  <a:lnTo>
                    <a:pt x="1200" y="533"/>
                  </a:lnTo>
                  <a:lnTo>
                    <a:pt x="1203" y="562"/>
                  </a:lnTo>
                  <a:lnTo>
                    <a:pt x="1204" y="590"/>
                  </a:lnTo>
                  <a:lnTo>
                    <a:pt x="1204" y="620"/>
                  </a:lnTo>
                  <a:lnTo>
                    <a:pt x="1202" y="648"/>
                  </a:lnTo>
                  <a:lnTo>
                    <a:pt x="1199" y="677"/>
                  </a:lnTo>
                  <a:lnTo>
                    <a:pt x="1195" y="706"/>
                  </a:lnTo>
                  <a:lnTo>
                    <a:pt x="1189" y="734"/>
                  </a:lnTo>
                  <a:lnTo>
                    <a:pt x="1182" y="762"/>
                  </a:lnTo>
                  <a:lnTo>
                    <a:pt x="1174" y="790"/>
                  </a:lnTo>
                  <a:lnTo>
                    <a:pt x="1164" y="817"/>
                  </a:lnTo>
                  <a:lnTo>
                    <a:pt x="1153" y="843"/>
                  </a:lnTo>
                  <a:lnTo>
                    <a:pt x="1140" y="870"/>
                  </a:lnTo>
                  <a:lnTo>
                    <a:pt x="1127" y="896"/>
                  </a:lnTo>
                  <a:lnTo>
                    <a:pt x="1112" y="921"/>
                  </a:lnTo>
                  <a:lnTo>
                    <a:pt x="1096" y="946"/>
                  </a:lnTo>
                  <a:lnTo>
                    <a:pt x="1078" y="969"/>
                  </a:lnTo>
                  <a:lnTo>
                    <a:pt x="1059" y="992"/>
                  </a:lnTo>
                  <a:lnTo>
                    <a:pt x="1040" y="1014"/>
                  </a:lnTo>
                  <a:lnTo>
                    <a:pt x="1019" y="1036"/>
                  </a:lnTo>
                  <a:lnTo>
                    <a:pt x="995" y="1056"/>
                  </a:lnTo>
                  <a:lnTo>
                    <a:pt x="972" y="1075"/>
                  </a:lnTo>
                  <a:lnTo>
                    <a:pt x="947" y="1093"/>
                  </a:lnTo>
                  <a:lnTo>
                    <a:pt x="922" y="1111"/>
                  </a:lnTo>
                  <a:lnTo>
                    <a:pt x="895" y="1127"/>
                  </a:lnTo>
                  <a:lnTo>
                    <a:pt x="868" y="1141"/>
                  </a:lnTo>
                  <a:lnTo>
                    <a:pt x="841" y="1153"/>
                  </a:lnTo>
                  <a:lnTo>
                    <a:pt x="813" y="1164"/>
                  </a:lnTo>
                  <a:lnTo>
                    <a:pt x="785" y="1174"/>
                  </a:lnTo>
                  <a:lnTo>
                    <a:pt x="756" y="1182"/>
                  </a:lnTo>
                  <a:lnTo>
                    <a:pt x="728" y="1190"/>
                  </a:lnTo>
                  <a:lnTo>
                    <a:pt x="700" y="1195"/>
                  </a:lnTo>
                  <a:lnTo>
                    <a:pt x="670" y="1199"/>
                  </a:lnTo>
                  <a:lnTo>
                    <a:pt x="642" y="1202"/>
                  </a:lnTo>
                  <a:lnTo>
                    <a:pt x="613" y="1203"/>
                  </a:lnTo>
                  <a:lnTo>
                    <a:pt x="583" y="1203"/>
                  </a:lnTo>
                  <a:lnTo>
                    <a:pt x="555" y="1201"/>
                  </a:lnTo>
                  <a:lnTo>
                    <a:pt x="527" y="1198"/>
                  </a:lnTo>
                  <a:lnTo>
                    <a:pt x="497" y="1194"/>
                  </a:lnTo>
                  <a:lnTo>
                    <a:pt x="469" y="1187"/>
                  </a:lnTo>
                  <a:lnTo>
                    <a:pt x="442" y="1180"/>
                  </a:lnTo>
                  <a:lnTo>
                    <a:pt x="413" y="1172"/>
                  </a:lnTo>
                  <a:lnTo>
                    <a:pt x="387" y="1163"/>
                  </a:lnTo>
                  <a:lnTo>
                    <a:pt x="360" y="1152"/>
                  </a:lnTo>
                  <a:lnTo>
                    <a:pt x="333" y="1140"/>
                  </a:lnTo>
                  <a:lnTo>
                    <a:pt x="308" y="1126"/>
                  </a:lnTo>
                  <a:lnTo>
                    <a:pt x="283" y="1111"/>
                  </a:lnTo>
                  <a:lnTo>
                    <a:pt x="258" y="1094"/>
                  </a:lnTo>
                  <a:lnTo>
                    <a:pt x="234" y="1077"/>
                  </a:lnTo>
                  <a:lnTo>
                    <a:pt x="211" y="1059"/>
                  </a:lnTo>
                  <a:lnTo>
                    <a:pt x="188" y="1039"/>
                  </a:lnTo>
                  <a:lnTo>
                    <a:pt x="167" y="1017"/>
                  </a:lnTo>
                  <a:lnTo>
                    <a:pt x="147" y="995"/>
                  </a:lnTo>
                  <a:lnTo>
                    <a:pt x="128" y="971"/>
                  </a:lnTo>
                  <a:lnTo>
                    <a:pt x="110" y="947"/>
                  </a:lnTo>
                  <a:lnTo>
                    <a:pt x="92" y="920"/>
                  </a:lnTo>
                  <a:lnTo>
                    <a:pt x="76" y="894"/>
                  </a:lnTo>
                  <a:lnTo>
                    <a:pt x="62" y="868"/>
                  </a:lnTo>
                  <a:lnTo>
                    <a:pt x="50" y="840"/>
                  </a:lnTo>
                  <a:lnTo>
                    <a:pt x="39" y="812"/>
                  </a:lnTo>
                  <a:lnTo>
                    <a:pt x="29" y="785"/>
                  </a:lnTo>
                  <a:lnTo>
                    <a:pt x="20" y="756"/>
                  </a:lnTo>
                  <a:lnTo>
                    <a:pt x="13" y="727"/>
                  </a:lnTo>
                  <a:lnTo>
                    <a:pt x="8" y="699"/>
                  </a:lnTo>
                  <a:lnTo>
                    <a:pt x="4" y="669"/>
                  </a:lnTo>
                  <a:lnTo>
                    <a:pt x="1" y="641"/>
                  </a:lnTo>
                  <a:lnTo>
                    <a:pt x="0" y="612"/>
                  </a:lnTo>
                  <a:lnTo>
                    <a:pt x="0" y="583"/>
                  </a:lnTo>
                  <a:lnTo>
                    <a:pt x="2" y="554"/>
                  </a:lnTo>
                  <a:lnTo>
                    <a:pt x="5" y="525"/>
                  </a:lnTo>
                  <a:lnTo>
                    <a:pt x="9" y="497"/>
                  </a:lnTo>
                  <a:lnTo>
                    <a:pt x="15" y="469"/>
                  </a:lnTo>
                  <a:lnTo>
                    <a:pt x="22" y="440"/>
                  </a:lnTo>
                  <a:lnTo>
                    <a:pt x="31" y="413"/>
                  </a:lnTo>
                  <a:lnTo>
                    <a:pt x="41" y="386"/>
                  </a:lnTo>
                  <a:lnTo>
                    <a:pt x="52" y="358"/>
                  </a:lnTo>
                  <a:lnTo>
                    <a:pt x="64" y="332"/>
                  </a:lnTo>
                  <a:lnTo>
                    <a:pt x="77" y="307"/>
                  </a:lnTo>
                  <a:lnTo>
                    <a:pt x="92" y="281"/>
                  </a:lnTo>
                  <a:lnTo>
                    <a:pt x="108" y="257"/>
                  </a:lnTo>
                  <a:lnTo>
                    <a:pt x="126" y="233"/>
                  </a:lnTo>
                  <a:lnTo>
                    <a:pt x="145" y="210"/>
                  </a:lnTo>
                  <a:lnTo>
                    <a:pt x="165" y="188"/>
                  </a:lnTo>
                  <a:lnTo>
                    <a:pt x="186" y="166"/>
                  </a:lnTo>
                  <a:lnTo>
                    <a:pt x="209" y="146"/>
                  </a:lnTo>
                  <a:lnTo>
                    <a:pt x="232" y="127"/>
                  </a:lnTo>
                  <a:lnTo>
                    <a:pt x="257"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6" name="Freeform 30">
              <a:extLst>
                <a:ext uri="{FF2B5EF4-FFF2-40B4-BE49-F238E27FC236}">
                  <a16:creationId xmlns:a16="http://schemas.microsoft.com/office/drawing/2014/main" id="{3025ECBB-E6FB-4B62-98FD-FD6A5E67DE0B}"/>
                </a:ext>
              </a:extLst>
            </p:cNvPr>
            <p:cNvSpPr>
              <a:spLocks/>
            </p:cNvSpPr>
            <p:nvPr/>
          </p:nvSpPr>
          <p:spPr bwMode="auto">
            <a:xfrm>
              <a:off x="2461976" y="4873493"/>
              <a:ext cx="71374" cy="71374"/>
            </a:xfrm>
            <a:custGeom>
              <a:avLst/>
              <a:gdLst/>
              <a:ahLst/>
              <a:cxnLst>
                <a:cxn ang="0">
                  <a:pos x="141" y="258"/>
                </a:cxn>
                <a:cxn ang="0">
                  <a:pos x="208" y="183"/>
                </a:cxn>
                <a:cxn ang="0">
                  <a:pos x="284" y="121"/>
                </a:cxn>
                <a:cxn ang="0">
                  <a:pos x="367" y="70"/>
                </a:cxn>
                <a:cxn ang="0">
                  <a:pos x="456" y="34"/>
                </a:cxn>
                <a:cxn ang="0">
                  <a:pos x="549" y="10"/>
                </a:cxn>
                <a:cxn ang="0">
                  <a:pos x="645" y="0"/>
                </a:cxn>
                <a:cxn ang="0">
                  <a:pos x="741" y="3"/>
                </a:cxn>
                <a:cxn ang="0">
                  <a:pos x="837" y="21"/>
                </a:cxn>
                <a:cxn ang="0">
                  <a:pos x="932" y="53"/>
                </a:cxn>
                <a:cxn ang="0">
                  <a:pos x="1023" y="101"/>
                </a:cxn>
                <a:cxn ang="0">
                  <a:pos x="1105" y="161"/>
                </a:cxn>
                <a:cxn ang="0">
                  <a:pos x="1175" y="231"/>
                </a:cxn>
                <a:cxn ang="0">
                  <a:pos x="1233" y="310"/>
                </a:cxn>
                <a:cxn ang="0">
                  <a:pos x="1279" y="395"/>
                </a:cxn>
                <a:cxn ang="0">
                  <a:pos x="1311" y="486"/>
                </a:cxn>
                <a:cxn ang="0">
                  <a:pos x="1330" y="581"/>
                </a:cxn>
                <a:cxn ang="0">
                  <a:pos x="1337" y="677"/>
                </a:cxn>
                <a:cxn ang="0">
                  <a:pos x="1328" y="773"/>
                </a:cxn>
                <a:cxn ang="0">
                  <a:pos x="1306" y="869"/>
                </a:cxn>
                <a:cxn ang="0">
                  <a:pos x="1269" y="961"/>
                </a:cxn>
                <a:cxn ang="0">
                  <a:pos x="1216" y="1050"/>
                </a:cxn>
                <a:cxn ang="0">
                  <a:pos x="1152" y="1128"/>
                </a:cxn>
                <a:cxn ang="0">
                  <a:pos x="1078" y="1195"/>
                </a:cxn>
                <a:cxn ang="0">
                  <a:pos x="997" y="1249"/>
                </a:cxn>
                <a:cxn ang="0">
                  <a:pos x="910" y="1290"/>
                </a:cxn>
                <a:cxn ang="0">
                  <a:pos x="818" y="1319"/>
                </a:cxn>
                <a:cxn ang="0">
                  <a:pos x="723" y="1334"/>
                </a:cxn>
                <a:cxn ang="0">
                  <a:pos x="627" y="1335"/>
                </a:cxn>
                <a:cxn ang="0">
                  <a:pos x="531" y="1322"/>
                </a:cxn>
                <a:cxn ang="0">
                  <a:pos x="435" y="1294"/>
                </a:cxn>
                <a:cxn ang="0">
                  <a:pos x="343" y="1252"/>
                </a:cxn>
                <a:cxn ang="0">
                  <a:pos x="257" y="1195"/>
                </a:cxn>
                <a:cxn ang="0">
                  <a:pos x="183" y="1128"/>
                </a:cxn>
                <a:cxn ang="0">
                  <a:pos x="120" y="1051"/>
                </a:cxn>
                <a:cxn ang="0">
                  <a:pos x="71" y="968"/>
                </a:cxn>
                <a:cxn ang="0">
                  <a:pos x="34" y="879"/>
                </a:cxn>
                <a:cxn ang="0">
                  <a:pos x="10" y="786"/>
                </a:cxn>
                <a:cxn ang="0">
                  <a:pos x="0" y="691"/>
                </a:cxn>
                <a:cxn ang="0">
                  <a:pos x="4" y="594"/>
                </a:cxn>
                <a:cxn ang="0">
                  <a:pos x="21" y="498"/>
                </a:cxn>
                <a:cxn ang="0">
                  <a:pos x="54" y="403"/>
                </a:cxn>
                <a:cxn ang="0">
                  <a:pos x="101" y="313"/>
                </a:cxn>
              </a:cxnLst>
              <a:rect l="0" t="0" r="r" b="b"/>
              <a:pathLst>
                <a:path w="1337" h="1336">
                  <a:moveTo>
                    <a:pt x="101" y="313"/>
                  </a:moveTo>
                  <a:lnTo>
                    <a:pt x="120" y="285"/>
                  </a:lnTo>
                  <a:lnTo>
                    <a:pt x="141" y="258"/>
                  </a:lnTo>
                  <a:lnTo>
                    <a:pt x="162" y="231"/>
                  </a:lnTo>
                  <a:lnTo>
                    <a:pt x="184" y="206"/>
                  </a:lnTo>
                  <a:lnTo>
                    <a:pt x="208" y="183"/>
                  </a:lnTo>
                  <a:lnTo>
                    <a:pt x="232" y="160"/>
                  </a:lnTo>
                  <a:lnTo>
                    <a:pt x="257" y="140"/>
                  </a:lnTo>
                  <a:lnTo>
                    <a:pt x="284" y="121"/>
                  </a:lnTo>
                  <a:lnTo>
                    <a:pt x="311" y="103"/>
                  </a:lnTo>
                  <a:lnTo>
                    <a:pt x="338" y="86"/>
                  </a:lnTo>
                  <a:lnTo>
                    <a:pt x="367" y="70"/>
                  </a:lnTo>
                  <a:lnTo>
                    <a:pt x="396" y="57"/>
                  </a:lnTo>
                  <a:lnTo>
                    <a:pt x="425" y="45"/>
                  </a:lnTo>
                  <a:lnTo>
                    <a:pt x="456" y="34"/>
                  </a:lnTo>
                  <a:lnTo>
                    <a:pt x="487" y="24"/>
                  </a:lnTo>
                  <a:lnTo>
                    <a:pt x="517" y="17"/>
                  </a:lnTo>
                  <a:lnTo>
                    <a:pt x="549" y="10"/>
                  </a:lnTo>
                  <a:lnTo>
                    <a:pt x="581" y="5"/>
                  </a:lnTo>
                  <a:lnTo>
                    <a:pt x="613" y="2"/>
                  </a:lnTo>
                  <a:lnTo>
                    <a:pt x="645" y="0"/>
                  </a:lnTo>
                  <a:lnTo>
                    <a:pt x="677" y="0"/>
                  </a:lnTo>
                  <a:lnTo>
                    <a:pt x="710" y="1"/>
                  </a:lnTo>
                  <a:lnTo>
                    <a:pt x="741" y="3"/>
                  </a:lnTo>
                  <a:lnTo>
                    <a:pt x="774" y="8"/>
                  </a:lnTo>
                  <a:lnTo>
                    <a:pt x="806" y="14"/>
                  </a:lnTo>
                  <a:lnTo>
                    <a:pt x="837" y="21"/>
                  </a:lnTo>
                  <a:lnTo>
                    <a:pt x="870" y="30"/>
                  </a:lnTo>
                  <a:lnTo>
                    <a:pt x="901" y="41"/>
                  </a:lnTo>
                  <a:lnTo>
                    <a:pt x="932" y="53"/>
                  </a:lnTo>
                  <a:lnTo>
                    <a:pt x="963" y="67"/>
                  </a:lnTo>
                  <a:lnTo>
                    <a:pt x="993" y="83"/>
                  </a:lnTo>
                  <a:lnTo>
                    <a:pt x="1023" y="101"/>
                  </a:lnTo>
                  <a:lnTo>
                    <a:pt x="1051" y="119"/>
                  </a:lnTo>
                  <a:lnTo>
                    <a:pt x="1078" y="139"/>
                  </a:lnTo>
                  <a:lnTo>
                    <a:pt x="1105" y="161"/>
                  </a:lnTo>
                  <a:lnTo>
                    <a:pt x="1130" y="184"/>
                  </a:lnTo>
                  <a:lnTo>
                    <a:pt x="1153" y="207"/>
                  </a:lnTo>
                  <a:lnTo>
                    <a:pt x="1175" y="231"/>
                  </a:lnTo>
                  <a:lnTo>
                    <a:pt x="1196" y="257"/>
                  </a:lnTo>
                  <a:lnTo>
                    <a:pt x="1215" y="283"/>
                  </a:lnTo>
                  <a:lnTo>
                    <a:pt x="1233" y="310"/>
                  </a:lnTo>
                  <a:lnTo>
                    <a:pt x="1249" y="338"/>
                  </a:lnTo>
                  <a:lnTo>
                    <a:pt x="1265" y="366"/>
                  </a:lnTo>
                  <a:lnTo>
                    <a:pt x="1279" y="395"/>
                  </a:lnTo>
                  <a:lnTo>
                    <a:pt x="1291" y="426"/>
                  </a:lnTo>
                  <a:lnTo>
                    <a:pt x="1302" y="455"/>
                  </a:lnTo>
                  <a:lnTo>
                    <a:pt x="1311" y="486"/>
                  </a:lnTo>
                  <a:lnTo>
                    <a:pt x="1319" y="517"/>
                  </a:lnTo>
                  <a:lnTo>
                    <a:pt x="1326" y="548"/>
                  </a:lnTo>
                  <a:lnTo>
                    <a:pt x="1330" y="581"/>
                  </a:lnTo>
                  <a:lnTo>
                    <a:pt x="1334" y="612"/>
                  </a:lnTo>
                  <a:lnTo>
                    <a:pt x="1337" y="644"/>
                  </a:lnTo>
                  <a:lnTo>
                    <a:pt x="1337" y="677"/>
                  </a:lnTo>
                  <a:lnTo>
                    <a:pt x="1335" y="709"/>
                  </a:lnTo>
                  <a:lnTo>
                    <a:pt x="1332" y="741"/>
                  </a:lnTo>
                  <a:lnTo>
                    <a:pt x="1328" y="773"/>
                  </a:lnTo>
                  <a:lnTo>
                    <a:pt x="1322" y="805"/>
                  </a:lnTo>
                  <a:lnTo>
                    <a:pt x="1315" y="837"/>
                  </a:lnTo>
                  <a:lnTo>
                    <a:pt x="1306" y="869"/>
                  </a:lnTo>
                  <a:lnTo>
                    <a:pt x="1295" y="900"/>
                  </a:lnTo>
                  <a:lnTo>
                    <a:pt x="1283" y="931"/>
                  </a:lnTo>
                  <a:lnTo>
                    <a:pt x="1269" y="961"/>
                  </a:lnTo>
                  <a:lnTo>
                    <a:pt x="1252" y="992"/>
                  </a:lnTo>
                  <a:lnTo>
                    <a:pt x="1235" y="1021"/>
                  </a:lnTo>
                  <a:lnTo>
                    <a:pt x="1216" y="1050"/>
                  </a:lnTo>
                  <a:lnTo>
                    <a:pt x="1196" y="1078"/>
                  </a:lnTo>
                  <a:lnTo>
                    <a:pt x="1175" y="1104"/>
                  </a:lnTo>
                  <a:lnTo>
                    <a:pt x="1152" y="1128"/>
                  </a:lnTo>
                  <a:lnTo>
                    <a:pt x="1129" y="1151"/>
                  </a:lnTo>
                  <a:lnTo>
                    <a:pt x="1105" y="1174"/>
                  </a:lnTo>
                  <a:lnTo>
                    <a:pt x="1078" y="1195"/>
                  </a:lnTo>
                  <a:lnTo>
                    <a:pt x="1053" y="1214"/>
                  </a:lnTo>
                  <a:lnTo>
                    <a:pt x="1026" y="1232"/>
                  </a:lnTo>
                  <a:lnTo>
                    <a:pt x="997" y="1249"/>
                  </a:lnTo>
                  <a:lnTo>
                    <a:pt x="969" y="1264"/>
                  </a:lnTo>
                  <a:lnTo>
                    <a:pt x="940" y="1278"/>
                  </a:lnTo>
                  <a:lnTo>
                    <a:pt x="910" y="1290"/>
                  </a:lnTo>
                  <a:lnTo>
                    <a:pt x="880" y="1301"/>
                  </a:lnTo>
                  <a:lnTo>
                    <a:pt x="849" y="1310"/>
                  </a:lnTo>
                  <a:lnTo>
                    <a:pt x="818" y="1319"/>
                  </a:lnTo>
                  <a:lnTo>
                    <a:pt x="787" y="1326"/>
                  </a:lnTo>
                  <a:lnTo>
                    <a:pt x="755" y="1331"/>
                  </a:lnTo>
                  <a:lnTo>
                    <a:pt x="723" y="1334"/>
                  </a:lnTo>
                  <a:lnTo>
                    <a:pt x="692" y="1336"/>
                  </a:lnTo>
                  <a:lnTo>
                    <a:pt x="659" y="1336"/>
                  </a:lnTo>
                  <a:lnTo>
                    <a:pt x="627" y="1335"/>
                  </a:lnTo>
                  <a:lnTo>
                    <a:pt x="594" y="1332"/>
                  </a:lnTo>
                  <a:lnTo>
                    <a:pt x="562" y="1328"/>
                  </a:lnTo>
                  <a:lnTo>
                    <a:pt x="531" y="1322"/>
                  </a:lnTo>
                  <a:lnTo>
                    <a:pt x="498" y="1314"/>
                  </a:lnTo>
                  <a:lnTo>
                    <a:pt x="467" y="1305"/>
                  </a:lnTo>
                  <a:lnTo>
                    <a:pt x="435" y="1294"/>
                  </a:lnTo>
                  <a:lnTo>
                    <a:pt x="404" y="1282"/>
                  </a:lnTo>
                  <a:lnTo>
                    <a:pt x="374" y="1268"/>
                  </a:lnTo>
                  <a:lnTo>
                    <a:pt x="343" y="1252"/>
                  </a:lnTo>
                  <a:lnTo>
                    <a:pt x="314" y="1235"/>
                  </a:lnTo>
                  <a:lnTo>
                    <a:pt x="286" y="1215"/>
                  </a:lnTo>
                  <a:lnTo>
                    <a:pt x="257" y="1195"/>
                  </a:lnTo>
                  <a:lnTo>
                    <a:pt x="232" y="1174"/>
                  </a:lnTo>
                  <a:lnTo>
                    <a:pt x="207" y="1151"/>
                  </a:lnTo>
                  <a:lnTo>
                    <a:pt x="183" y="1128"/>
                  </a:lnTo>
                  <a:lnTo>
                    <a:pt x="161" y="1104"/>
                  </a:lnTo>
                  <a:lnTo>
                    <a:pt x="141" y="1078"/>
                  </a:lnTo>
                  <a:lnTo>
                    <a:pt x="120" y="1051"/>
                  </a:lnTo>
                  <a:lnTo>
                    <a:pt x="103" y="1025"/>
                  </a:lnTo>
                  <a:lnTo>
                    <a:pt x="86" y="997"/>
                  </a:lnTo>
                  <a:lnTo>
                    <a:pt x="71" y="968"/>
                  </a:lnTo>
                  <a:lnTo>
                    <a:pt x="58" y="939"/>
                  </a:lnTo>
                  <a:lnTo>
                    <a:pt x="45" y="910"/>
                  </a:lnTo>
                  <a:lnTo>
                    <a:pt x="34" y="879"/>
                  </a:lnTo>
                  <a:lnTo>
                    <a:pt x="24" y="849"/>
                  </a:lnTo>
                  <a:lnTo>
                    <a:pt x="17" y="817"/>
                  </a:lnTo>
                  <a:lnTo>
                    <a:pt x="10" y="786"/>
                  </a:lnTo>
                  <a:lnTo>
                    <a:pt x="5" y="755"/>
                  </a:lnTo>
                  <a:lnTo>
                    <a:pt x="2" y="722"/>
                  </a:lnTo>
                  <a:lnTo>
                    <a:pt x="0" y="691"/>
                  </a:lnTo>
                  <a:lnTo>
                    <a:pt x="0" y="659"/>
                  </a:lnTo>
                  <a:lnTo>
                    <a:pt x="1" y="626"/>
                  </a:lnTo>
                  <a:lnTo>
                    <a:pt x="4" y="594"/>
                  </a:lnTo>
                  <a:lnTo>
                    <a:pt x="8" y="561"/>
                  </a:lnTo>
                  <a:lnTo>
                    <a:pt x="14" y="530"/>
                  </a:lnTo>
                  <a:lnTo>
                    <a:pt x="21" y="498"/>
                  </a:lnTo>
                  <a:lnTo>
                    <a:pt x="30" y="466"/>
                  </a:lnTo>
                  <a:lnTo>
                    <a:pt x="42" y="435"/>
                  </a:lnTo>
                  <a:lnTo>
                    <a:pt x="54" y="403"/>
                  </a:lnTo>
                  <a:lnTo>
                    <a:pt x="68" y="373"/>
                  </a:lnTo>
                  <a:lnTo>
                    <a:pt x="84" y="343"/>
                  </a:lnTo>
                  <a:lnTo>
                    <a:pt x="101" y="3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7" name="Freeform 31">
              <a:extLst>
                <a:ext uri="{FF2B5EF4-FFF2-40B4-BE49-F238E27FC236}">
                  <a16:creationId xmlns:a16="http://schemas.microsoft.com/office/drawing/2014/main" id="{19F560AC-411C-494E-ABFF-9E9B1F4FEEFC}"/>
                </a:ext>
              </a:extLst>
            </p:cNvPr>
            <p:cNvSpPr>
              <a:spLocks/>
            </p:cNvSpPr>
            <p:nvPr/>
          </p:nvSpPr>
          <p:spPr bwMode="auto">
            <a:xfrm>
              <a:off x="2550712" y="4885067"/>
              <a:ext cx="81019" cy="79090"/>
            </a:xfrm>
            <a:custGeom>
              <a:avLst/>
              <a:gdLst/>
              <a:ahLst/>
              <a:cxnLst>
                <a:cxn ang="0">
                  <a:pos x="25" y="553"/>
                </a:cxn>
                <a:cxn ang="0">
                  <a:pos x="61" y="447"/>
                </a:cxn>
                <a:cxn ang="0">
                  <a:pos x="112" y="350"/>
                </a:cxn>
                <a:cxn ang="0">
                  <a:pos x="176" y="263"/>
                </a:cxn>
                <a:cxn ang="0">
                  <a:pos x="251" y="186"/>
                </a:cxn>
                <a:cxn ang="0">
                  <a:pos x="336" y="121"/>
                </a:cxn>
                <a:cxn ang="0">
                  <a:pos x="429" y="70"/>
                </a:cxn>
                <a:cxn ang="0">
                  <a:pos x="529" y="31"/>
                </a:cxn>
                <a:cxn ang="0">
                  <a:pos x="635" y="8"/>
                </a:cxn>
                <a:cxn ang="0">
                  <a:pos x="746" y="0"/>
                </a:cxn>
                <a:cxn ang="0">
                  <a:pos x="859" y="9"/>
                </a:cxn>
                <a:cxn ang="0">
                  <a:pos x="970" y="35"/>
                </a:cxn>
                <a:cxn ang="0">
                  <a:pos x="1072" y="77"/>
                </a:cxn>
                <a:cxn ang="0">
                  <a:pos x="1166" y="133"/>
                </a:cxn>
                <a:cxn ang="0">
                  <a:pos x="1249" y="199"/>
                </a:cxn>
                <a:cxn ang="0">
                  <a:pos x="1322" y="278"/>
                </a:cxn>
                <a:cxn ang="0">
                  <a:pos x="1383" y="366"/>
                </a:cxn>
                <a:cxn ang="0">
                  <a:pos x="1430" y="462"/>
                </a:cxn>
                <a:cxn ang="0">
                  <a:pos x="1465" y="565"/>
                </a:cxn>
                <a:cxn ang="0">
                  <a:pos x="1483" y="672"/>
                </a:cxn>
                <a:cxn ang="0">
                  <a:pos x="1485" y="783"/>
                </a:cxn>
                <a:cxn ang="0">
                  <a:pos x="1470" y="897"/>
                </a:cxn>
                <a:cxn ang="0">
                  <a:pos x="1438" y="1005"/>
                </a:cxn>
                <a:cxn ang="0">
                  <a:pos x="1392" y="1104"/>
                </a:cxn>
                <a:cxn ang="0">
                  <a:pos x="1332" y="1194"/>
                </a:cxn>
                <a:cxn ang="0">
                  <a:pos x="1261" y="1275"/>
                </a:cxn>
                <a:cxn ang="0">
                  <a:pos x="1179" y="1344"/>
                </a:cxn>
                <a:cxn ang="0">
                  <a:pos x="1089" y="1400"/>
                </a:cxn>
                <a:cxn ang="0">
                  <a:pos x="991" y="1443"/>
                </a:cxn>
                <a:cxn ang="0">
                  <a:pos x="886" y="1472"/>
                </a:cxn>
                <a:cxn ang="0">
                  <a:pos x="777" y="1485"/>
                </a:cxn>
                <a:cxn ang="0">
                  <a:pos x="665" y="1482"/>
                </a:cxn>
                <a:cxn ang="0">
                  <a:pos x="552" y="1461"/>
                </a:cxn>
                <a:cxn ang="0">
                  <a:pos x="447" y="1424"/>
                </a:cxn>
                <a:cxn ang="0">
                  <a:pos x="350" y="1374"/>
                </a:cxn>
                <a:cxn ang="0">
                  <a:pos x="263" y="1310"/>
                </a:cxn>
                <a:cxn ang="0">
                  <a:pos x="187" y="1235"/>
                </a:cxn>
                <a:cxn ang="0">
                  <a:pos x="122" y="1150"/>
                </a:cxn>
                <a:cxn ang="0">
                  <a:pos x="70" y="1057"/>
                </a:cxn>
                <a:cxn ang="0">
                  <a:pos x="31" y="957"/>
                </a:cxn>
                <a:cxn ang="0">
                  <a:pos x="8" y="850"/>
                </a:cxn>
                <a:cxn ang="0">
                  <a:pos x="0" y="740"/>
                </a:cxn>
                <a:cxn ang="0">
                  <a:pos x="10" y="627"/>
                </a:cxn>
              </a:cxnLst>
              <a:rect l="0" t="0" r="r" b="b"/>
              <a:pathLst>
                <a:path w="1486" h="1486">
                  <a:moveTo>
                    <a:pt x="10" y="627"/>
                  </a:moveTo>
                  <a:lnTo>
                    <a:pt x="16" y="589"/>
                  </a:lnTo>
                  <a:lnTo>
                    <a:pt x="25" y="553"/>
                  </a:lnTo>
                  <a:lnTo>
                    <a:pt x="35" y="516"/>
                  </a:lnTo>
                  <a:lnTo>
                    <a:pt x="47" y="481"/>
                  </a:lnTo>
                  <a:lnTo>
                    <a:pt x="61" y="447"/>
                  </a:lnTo>
                  <a:lnTo>
                    <a:pt x="77" y="414"/>
                  </a:lnTo>
                  <a:lnTo>
                    <a:pt x="94" y="382"/>
                  </a:lnTo>
                  <a:lnTo>
                    <a:pt x="112" y="350"/>
                  </a:lnTo>
                  <a:lnTo>
                    <a:pt x="132" y="320"/>
                  </a:lnTo>
                  <a:lnTo>
                    <a:pt x="154" y="291"/>
                  </a:lnTo>
                  <a:lnTo>
                    <a:pt x="176" y="263"/>
                  </a:lnTo>
                  <a:lnTo>
                    <a:pt x="199" y="237"/>
                  </a:lnTo>
                  <a:lnTo>
                    <a:pt x="224" y="211"/>
                  </a:lnTo>
                  <a:lnTo>
                    <a:pt x="251" y="186"/>
                  </a:lnTo>
                  <a:lnTo>
                    <a:pt x="278" y="164"/>
                  </a:lnTo>
                  <a:lnTo>
                    <a:pt x="306" y="142"/>
                  </a:lnTo>
                  <a:lnTo>
                    <a:pt x="336" y="121"/>
                  </a:lnTo>
                  <a:lnTo>
                    <a:pt x="366" y="103"/>
                  </a:lnTo>
                  <a:lnTo>
                    <a:pt x="397" y="86"/>
                  </a:lnTo>
                  <a:lnTo>
                    <a:pt x="429" y="70"/>
                  </a:lnTo>
                  <a:lnTo>
                    <a:pt x="461" y="56"/>
                  </a:lnTo>
                  <a:lnTo>
                    <a:pt x="496" y="42"/>
                  </a:lnTo>
                  <a:lnTo>
                    <a:pt x="529" y="31"/>
                  </a:lnTo>
                  <a:lnTo>
                    <a:pt x="565" y="22"/>
                  </a:lnTo>
                  <a:lnTo>
                    <a:pt x="600" y="14"/>
                  </a:lnTo>
                  <a:lnTo>
                    <a:pt x="635" y="8"/>
                  </a:lnTo>
                  <a:lnTo>
                    <a:pt x="672" y="3"/>
                  </a:lnTo>
                  <a:lnTo>
                    <a:pt x="709" y="1"/>
                  </a:lnTo>
                  <a:lnTo>
                    <a:pt x="746" y="0"/>
                  </a:lnTo>
                  <a:lnTo>
                    <a:pt x="783" y="1"/>
                  </a:lnTo>
                  <a:lnTo>
                    <a:pt x="821" y="4"/>
                  </a:lnTo>
                  <a:lnTo>
                    <a:pt x="859" y="9"/>
                  </a:lnTo>
                  <a:lnTo>
                    <a:pt x="897" y="16"/>
                  </a:lnTo>
                  <a:lnTo>
                    <a:pt x="933" y="25"/>
                  </a:lnTo>
                  <a:lnTo>
                    <a:pt x="970" y="35"/>
                  </a:lnTo>
                  <a:lnTo>
                    <a:pt x="1005" y="48"/>
                  </a:lnTo>
                  <a:lnTo>
                    <a:pt x="1038" y="62"/>
                  </a:lnTo>
                  <a:lnTo>
                    <a:pt x="1072" y="77"/>
                  </a:lnTo>
                  <a:lnTo>
                    <a:pt x="1104" y="94"/>
                  </a:lnTo>
                  <a:lnTo>
                    <a:pt x="1136" y="112"/>
                  </a:lnTo>
                  <a:lnTo>
                    <a:pt x="1166" y="133"/>
                  </a:lnTo>
                  <a:lnTo>
                    <a:pt x="1195" y="154"/>
                  </a:lnTo>
                  <a:lnTo>
                    <a:pt x="1223" y="176"/>
                  </a:lnTo>
                  <a:lnTo>
                    <a:pt x="1249" y="199"/>
                  </a:lnTo>
                  <a:lnTo>
                    <a:pt x="1275" y="225"/>
                  </a:lnTo>
                  <a:lnTo>
                    <a:pt x="1300" y="251"/>
                  </a:lnTo>
                  <a:lnTo>
                    <a:pt x="1322" y="278"/>
                  </a:lnTo>
                  <a:lnTo>
                    <a:pt x="1344" y="307"/>
                  </a:lnTo>
                  <a:lnTo>
                    <a:pt x="1364" y="336"/>
                  </a:lnTo>
                  <a:lnTo>
                    <a:pt x="1383" y="366"/>
                  </a:lnTo>
                  <a:lnTo>
                    <a:pt x="1400" y="398"/>
                  </a:lnTo>
                  <a:lnTo>
                    <a:pt x="1416" y="429"/>
                  </a:lnTo>
                  <a:lnTo>
                    <a:pt x="1430" y="462"/>
                  </a:lnTo>
                  <a:lnTo>
                    <a:pt x="1443" y="496"/>
                  </a:lnTo>
                  <a:lnTo>
                    <a:pt x="1455" y="529"/>
                  </a:lnTo>
                  <a:lnTo>
                    <a:pt x="1465" y="565"/>
                  </a:lnTo>
                  <a:lnTo>
                    <a:pt x="1472" y="600"/>
                  </a:lnTo>
                  <a:lnTo>
                    <a:pt x="1478" y="636"/>
                  </a:lnTo>
                  <a:lnTo>
                    <a:pt x="1483" y="672"/>
                  </a:lnTo>
                  <a:lnTo>
                    <a:pt x="1485" y="710"/>
                  </a:lnTo>
                  <a:lnTo>
                    <a:pt x="1486" y="746"/>
                  </a:lnTo>
                  <a:lnTo>
                    <a:pt x="1485" y="783"/>
                  </a:lnTo>
                  <a:lnTo>
                    <a:pt x="1482" y="821"/>
                  </a:lnTo>
                  <a:lnTo>
                    <a:pt x="1477" y="859"/>
                  </a:lnTo>
                  <a:lnTo>
                    <a:pt x="1470" y="897"/>
                  </a:lnTo>
                  <a:lnTo>
                    <a:pt x="1461" y="933"/>
                  </a:lnTo>
                  <a:lnTo>
                    <a:pt x="1451" y="970"/>
                  </a:lnTo>
                  <a:lnTo>
                    <a:pt x="1438" y="1005"/>
                  </a:lnTo>
                  <a:lnTo>
                    <a:pt x="1424" y="1039"/>
                  </a:lnTo>
                  <a:lnTo>
                    <a:pt x="1409" y="1072"/>
                  </a:lnTo>
                  <a:lnTo>
                    <a:pt x="1392" y="1104"/>
                  </a:lnTo>
                  <a:lnTo>
                    <a:pt x="1374" y="1136"/>
                  </a:lnTo>
                  <a:lnTo>
                    <a:pt x="1353" y="1166"/>
                  </a:lnTo>
                  <a:lnTo>
                    <a:pt x="1332" y="1194"/>
                  </a:lnTo>
                  <a:lnTo>
                    <a:pt x="1310" y="1223"/>
                  </a:lnTo>
                  <a:lnTo>
                    <a:pt x="1287" y="1249"/>
                  </a:lnTo>
                  <a:lnTo>
                    <a:pt x="1261" y="1275"/>
                  </a:lnTo>
                  <a:lnTo>
                    <a:pt x="1235" y="1300"/>
                  </a:lnTo>
                  <a:lnTo>
                    <a:pt x="1208" y="1322"/>
                  </a:lnTo>
                  <a:lnTo>
                    <a:pt x="1179" y="1344"/>
                  </a:lnTo>
                  <a:lnTo>
                    <a:pt x="1150" y="1365"/>
                  </a:lnTo>
                  <a:lnTo>
                    <a:pt x="1119" y="1383"/>
                  </a:lnTo>
                  <a:lnTo>
                    <a:pt x="1089" y="1400"/>
                  </a:lnTo>
                  <a:lnTo>
                    <a:pt x="1057" y="1416"/>
                  </a:lnTo>
                  <a:lnTo>
                    <a:pt x="1024" y="1430"/>
                  </a:lnTo>
                  <a:lnTo>
                    <a:pt x="991" y="1443"/>
                  </a:lnTo>
                  <a:lnTo>
                    <a:pt x="956" y="1455"/>
                  </a:lnTo>
                  <a:lnTo>
                    <a:pt x="921" y="1465"/>
                  </a:lnTo>
                  <a:lnTo>
                    <a:pt x="886" y="1472"/>
                  </a:lnTo>
                  <a:lnTo>
                    <a:pt x="850" y="1478"/>
                  </a:lnTo>
                  <a:lnTo>
                    <a:pt x="814" y="1483"/>
                  </a:lnTo>
                  <a:lnTo>
                    <a:pt x="777" y="1485"/>
                  </a:lnTo>
                  <a:lnTo>
                    <a:pt x="740" y="1486"/>
                  </a:lnTo>
                  <a:lnTo>
                    <a:pt x="702" y="1485"/>
                  </a:lnTo>
                  <a:lnTo>
                    <a:pt x="665" y="1482"/>
                  </a:lnTo>
                  <a:lnTo>
                    <a:pt x="626" y="1477"/>
                  </a:lnTo>
                  <a:lnTo>
                    <a:pt x="589" y="1470"/>
                  </a:lnTo>
                  <a:lnTo>
                    <a:pt x="552" y="1461"/>
                  </a:lnTo>
                  <a:lnTo>
                    <a:pt x="516" y="1451"/>
                  </a:lnTo>
                  <a:lnTo>
                    <a:pt x="482" y="1438"/>
                  </a:lnTo>
                  <a:lnTo>
                    <a:pt x="447" y="1424"/>
                  </a:lnTo>
                  <a:lnTo>
                    <a:pt x="414" y="1409"/>
                  </a:lnTo>
                  <a:lnTo>
                    <a:pt x="381" y="1392"/>
                  </a:lnTo>
                  <a:lnTo>
                    <a:pt x="350" y="1374"/>
                  </a:lnTo>
                  <a:lnTo>
                    <a:pt x="321" y="1353"/>
                  </a:lnTo>
                  <a:lnTo>
                    <a:pt x="291" y="1332"/>
                  </a:lnTo>
                  <a:lnTo>
                    <a:pt x="263" y="1310"/>
                  </a:lnTo>
                  <a:lnTo>
                    <a:pt x="237" y="1287"/>
                  </a:lnTo>
                  <a:lnTo>
                    <a:pt x="211" y="1261"/>
                  </a:lnTo>
                  <a:lnTo>
                    <a:pt x="187" y="1235"/>
                  </a:lnTo>
                  <a:lnTo>
                    <a:pt x="164" y="1208"/>
                  </a:lnTo>
                  <a:lnTo>
                    <a:pt x="142" y="1179"/>
                  </a:lnTo>
                  <a:lnTo>
                    <a:pt x="122" y="1150"/>
                  </a:lnTo>
                  <a:lnTo>
                    <a:pt x="103" y="1120"/>
                  </a:lnTo>
                  <a:lnTo>
                    <a:pt x="86" y="1088"/>
                  </a:lnTo>
                  <a:lnTo>
                    <a:pt x="70" y="1057"/>
                  </a:lnTo>
                  <a:lnTo>
                    <a:pt x="55" y="1023"/>
                  </a:lnTo>
                  <a:lnTo>
                    <a:pt x="42" y="990"/>
                  </a:lnTo>
                  <a:lnTo>
                    <a:pt x="31" y="957"/>
                  </a:lnTo>
                  <a:lnTo>
                    <a:pt x="22" y="921"/>
                  </a:lnTo>
                  <a:lnTo>
                    <a:pt x="14" y="886"/>
                  </a:lnTo>
                  <a:lnTo>
                    <a:pt x="8" y="850"/>
                  </a:lnTo>
                  <a:lnTo>
                    <a:pt x="4" y="814"/>
                  </a:lnTo>
                  <a:lnTo>
                    <a:pt x="1" y="776"/>
                  </a:lnTo>
                  <a:lnTo>
                    <a:pt x="0" y="740"/>
                  </a:lnTo>
                  <a:lnTo>
                    <a:pt x="2" y="702"/>
                  </a:lnTo>
                  <a:lnTo>
                    <a:pt x="5" y="665"/>
                  </a:lnTo>
                  <a:lnTo>
                    <a:pt x="10" y="6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8" name="Freeform 32">
              <a:extLst>
                <a:ext uri="{FF2B5EF4-FFF2-40B4-BE49-F238E27FC236}">
                  <a16:creationId xmlns:a16="http://schemas.microsoft.com/office/drawing/2014/main" id="{17723E93-2B25-4A1C-BBC6-214C95432231}"/>
                </a:ext>
              </a:extLst>
            </p:cNvPr>
            <p:cNvSpPr>
              <a:spLocks/>
            </p:cNvSpPr>
            <p:nvPr/>
          </p:nvSpPr>
          <p:spPr bwMode="auto">
            <a:xfrm>
              <a:off x="2649092" y="4854202"/>
              <a:ext cx="88735" cy="88735"/>
            </a:xfrm>
            <a:custGeom>
              <a:avLst/>
              <a:gdLst/>
              <a:ahLst/>
              <a:cxnLst>
                <a:cxn ang="0">
                  <a:pos x="8" y="943"/>
                </a:cxn>
                <a:cxn ang="0">
                  <a:pos x="0" y="819"/>
                </a:cxn>
                <a:cxn ang="0">
                  <a:pos x="10" y="699"/>
                </a:cxn>
                <a:cxn ang="0">
                  <a:pos x="38" y="581"/>
                </a:cxn>
                <a:cxn ang="0">
                  <a:pos x="81" y="471"/>
                </a:cxn>
                <a:cxn ang="0">
                  <a:pos x="139" y="368"/>
                </a:cxn>
                <a:cxn ang="0">
                  <a:pos x="213" y="273"/>
                </a:cxn>
                <a:cxn ang="0">
                  <a:pos x="299" y="190"/>
                </a:cxn>
                <a:cxn ang="0">
                  <a:pos x="397" y="121"/>
                </a:cxn>
                <a:cxn ang="0">
                  <a:pos x="506" y="64"/>
                </a:cxn>
                <a:cxn ang="0">
                  <a:pos x="626" y="24"/>
                </a:cxn>
                <a:cxn ang="0">
                  <a:pos x="750" y="3"/>
                </a:cxn>
                <a:cxn ang="0">
                  <a:pos x="873" y="1"/>
                </a:cxn>
                <a:cxn ang="0">
                  <a:pos x="992" y="17"/>
                </a:cxn>
                <a:cxn ang="0">
                  <a:pos x="1108" y="50"/>
                </a:cxn>
                <a:cxn ang="0">
                  <a:pos x="1216" y="98"/>
                </a:cxn>
                <a:cxn ang="0">
                  <a:pos x="1316" y="162"/>
                </a:cxn>
                <a:cxn ang="0">
                  <a:pos x="1408" y="240"/>
                </a:cxn>
                <a:cxn ang="0">
                  <a:pos x="1486" y="330"/>
                </a:cxn>
                <a:cxn ang="0">
                  <a:pos x="1551" y="432"/>
                </a:cxn>
                <a:cxn ang="0">
                  <a:pos x="1602" y="545"/>
                </a:cxn>
                <a:cxn ang="0">
                  <a:pos x="1636" y="667"/>
                </a:cxn>
                <a:cxn ang="0">
                  <a:pos x="1651" y="792"/>
                </a:cxn>
                <a:cxn ang="0">
                  <a:pos x="1646" y="913"/>
                </a:cxn>
                <a:cxn ang="0">
                  <a:pos x="1625" y="1032"/>
                </a:cxn>
                <a:cxn ang="0">
                  <a:pos x="1587" y="1145"/>
                </a:cxn>
                <a:cxn ang="0">
                  <a:pos x="1533" y="1250"/>
                </a:cxn>
                <a:cxn ang="0">
                  <a:pos x="1464" y="1348"/>
                </a:cxn>
                <a:cxn ang="0">
                  <a:pos x="1383" y="1435"/>
                </a:cxn>
                <a:cxn ang="0">
                  <a:pos x="1288" y="1510"/>
                </a:cxn>
                <a:cxn ang="0">
                  <a:pos x="1183" y="1570"/>
                </a:cxn>
                <a:cxn ang="0">
                  <a:pos x="1066" y="1616"/>
                </a:cxn>
                <a:cxn ang="0">
                  <a:pos x="943" y="1643"/>
                </a:cxn>
                <a:cxn ang="0">
                  <a:pos x="819" y="1651"/>
                </a:cxn>
                <a:cxn ang="0">
                  <a:pos x="698" y="1641"/>
                </a:cxn>
                <a:cxn ang="0">
                  <a:pos x="581" y="1614"/>
                </a:cxn>
                <a:cxn ang="0">
                  <a:pos x="470" y="1570"/>
                </a:cxn>
                <a:cxn ang="0">
                  <a:pos x="368" y="1512"/>
                </a:cxn>
                <a:cxn ang="0">
                  <a:pos x="274" y="1439"/>
                </a:cxn>
                <a:cxn ang="0">
                  <a:pos x="191" y="1353"/>
                </a:cxn>
                <a:cxn ang="0">
                  <a:pos x="121" y="1254"/>
                </a:cxn>
                <a:cxn ang="0">
                  <a:pos x="65" y="1145"/>
                </a:cxn>
                <a:cxn ang="0">
                  <a:pos x="24" y="1026"/>
                </a:cxn>
              </a:cxnLst>
              <a:rect l="0" t="0" r="r" b="b"/>
              <a:pathLst>
                <a:path w="1652" h="1651">
                  <a:moveTo>
                    <a:pt x="24" y="1026"/>
                  </a:moveTo>
                  <a:lnTo>
                    <a:pt x="15" y="984"/>
                  </a:lnTo>
                  <a:lnTo>
                    <a:pt x="8" y="943"/>
                  </a:lnTo>
                  <a:lnTo>
                    <a:pt x="3" y="901"/>
                  </a:lnTo>
                  <a:lnTo>
                    <a:pt x="1" y="861"/>
                  </a:lnTo>
                  <a:lnTo>
                    <a:pt x="0" y="819"/>
                  </a:lnTo>
                  <a:lnTo>
                    <a:pt x="1" y="779"/>
                  </a:lnTo>
                  <a:lnTo>
                    <a:pt x="5" y="738"/>
                  </a:lnTo>
                  <a:lnTo>
                    <a:pt x="10" y="699"/>
                  </a:lnTo>
                  <a:lnTo>
                    <a:pt x="17" y="659"/>
                  </a:lnTo>
                  <a:lnTo>
                    <a:pt x="26" y="620"/>
                  </a:lnTo>
                  <a:lnTo>
                    <a:pt x="38" y="581"/>
                  </a:lnTo>
                  <a:lnTo>
                    <a:pt x="50" y="544"/>
                  </a:lnTo>
                  <a:lnTo>
                    <a:pt x="64" y="506"/>
                  </a:lnTo>
                  <a:lnTo>
                    <a:pt x="81" y="471"/>
                  </a:lnTo>
                  <a:lnTo>
                    <a:pt x="98" y="435"/>
                  </a:lnTo>
                  <a:lnTo>
                    <a:pt x="119" y="401"/>
                  </a:lnTo>
                  <a:lnTo>
                    <a:pt x="139" y="368"/>
                  </a:lnTo>
                  <a:lnTo>
                    <a:pt x="162" y="335"/>
                  </a:lnTo>
                  <a:lnTo>
                    <a:pt x="186" y="304"/>
                  </a:lnTo>
                  <a:lnTo>
                    <a:pt x="213" y="273"/>
                  </a:lnTo>
                  <a:lnTo>
                    <a:pt x="240" y="244"/>
                  </a:lnTo>
                  <a:lnTo>
                    <a:pt x="268" y="217"/>
                  </a:lnTo>
                  <a:lnTo>
                    <a:pt x="299" y="190"/>
                  </a:lnTo>
                  <a:lnTo>
                    <a:pt x="330" y="165"/>
                  </a:lnTo>
                  <a:lnTo>
                    <a:pt x="363" y="142"/>
                  </a:lnTo>
                  <a:lnTo>
                    <a:pt x="397" y="121"/>
                  </a:lnTo>
                  <a:lnTo>
                    <a:pt x="433" y="100"/>
                  </a:lnTo>
                  <a:lnTo>
                    <a:pt x="469" y="81"/>
                  </a:lnTo>
                  <a:lnTo>
                    <a:pt x="506" y="64"/>
                  </a:lnTo>
                  <a:lnTo>
                    <a:pt x="545" y="50"/>
                  </a:lnTo>
                  <a:lnTo>
                    <a:pt x="585" y="36"/>
                  </a:lnTo>
                  <a:lnTo>
                    <a:pt x="626" y="24"/>
                  </a:lnTo>
                  <a:lnTo>
                    <a:pt x="667" y="15"/>
                  </a:lnTo>
                  <a:lnTo>
                    <a:pt x="709" y="8"/>
                  </a:lnTo>
                  <a:lnTo>
                    <a:pt x="750" y="3"/>
                  </a:lnTo>
                  <a:lnTo>
                    <a:pt x="792" y="1"/>
                  </a:lnTo>
                  <a:lnTo>
                    <a:pt x="832" y="0"/>
                  </a:lnTo>
                  <a:lnTo>
                    <a:pt x="873" y="1"/>
                  </a:lnTo>
                  <a:lnTo>
                    <a:pt x="913" y="5"/>
                  </a:lnTo>
                  <a:lnTo>
                    <a:pt x="953" y="10"/>
                  </a:lnTo>
                  <a:lnTo>
                    <a:pt x="992" y="17"/>
                  </a:lnTo>
                  <a:lnTo>
                    <a:pt x="1032" y="26"/>
                  </a:lnTo>
                  <a:lnTo>
                    <a:pt x="1070" y="38"/>
                  </a:lnTo>
                  <a:lnTo>
                    <a:pt x="1108" y="50"/>
                  </a:lnTo>
                  <a:lnTo>
                    <a:pt x="1145" y="65"/>
                  </a:lnTo>
                  <a:lnTo>
                    <a:pt x="1181" y="81"/>
                  </a:lnTo>
                  <a:lnTo>
                    <a:pt x="1216" y="98"/>
                  </a:lnTo>
                  <a:lnTo>
                    <a:pt x="1251" y="119"/>
                  </a:lnTo>
                  <a:lnTo>
                    <a:pt x="1284" y="140"/>
                  </a:lnTo>
                  <a:lnTo>
                    <a:pt x="1316" y="162"/>
                  </a:lnTo>
                  <a:lnTo>
                    <a:pt x="1348" y="186"/>
                  </a:lnTo>
                  <a:lnTo>
                    <a:pt x="1378" y="213"/>
                  </a:lnTo>
                  <a:lnTo>
                    <a:pt x="1408" y="240"/>
                  </a:lnTo>
                  <a:lnTo>
                    <a:pt x="1435" y="268"/>
                  </a:lnTo>
                  <a:lnTo>
                    <a:pt x="1461" y="299"/>
                  </a:lnTo>
                  <a:lnTo>
                    <a:pt x="1486" y="330"/>
                  </a:lnTo>
                  <a:lnTo>
                    <a:pt x="1509" y="363"/>
                  </a:lnTo>
                  <a:lnTo>
                    <a:pt x="1531" y="397"/>
                  </a:lnTo>
                  <a:lnTo>
                    <a:pt x="1551" y="432"/>
                  </a:lnTo>
                  <a:lnTo>
                    <a:pt x="1571" y="469"/>
                  </a:lnTo>
                  <a:lnTo>
                    <a:pt x="1587" y="506"/>
                  </a:lnTo>
                  <a:lnTo>
                    <a:pt x="1602" y="545"/>
                  </a:lnTo>
                  <a:lnTo>
                    <a:pt x="1615" y="585"/>
                  </a:lnTo>
                  <a:lnTo>
                    <a:pt x="1626" y="626"/>
                  </a:lnTo>
                  <a:lnTo>
                    <a:pt x="1636" y="667"/>
                  </a:lnTo>
                  <a:lnTo>
                    <a:pt x="1642" y="709"/>
                  </a:lnTo>
                  <a:lnTo>
                    <a:pt x="1648" y="750"/>
                  </a:lnTo>
                  <a:lnTo>
                    <a:pt x="1651" y="792"/>
                  </a:lnTo>
                  <a:lnTo>
                    <a:pt x="1652" y="832"/>
                  </a:lnTo>
                  <a:lnTo>
                    <a:pt x="1650" y="873"/>
                  </a:lnTo>
                  <a:lnTo>
                    <a:pt x="1646" y="913"/>
                  </a:lnTo>
                  <a:lnTo>
                    <a:pt x="1641" y="954"/>
                  </a:lnTo>
                  <a:lnTo>
                    <a:pt x="1634" y="993"/>
                  </a:lnTo>
                  <a:lnTo>
                    <a:pt x="1625" y="1032"/>
                  </a:lnTo>
                  <a:lnTo>
                    <a:pt x="1614" y="1070"/>
                  </a:lnTo>
                  <a:lnTo>
                    <a:pt x="1601" y="1108"/>
                  </a:lnTo>
                  <a:lnTo>
                    <a:pt x="1587" y="1145"/>
                  </a:lnTo>
                  <a:lnTo>
                    <a:pt x="1571" y="1181"/>
                  </a:lnTo>
                  <a:lnTo>
                    <a:pt x="1552" y="1216"/>
                  </a:lnTo>
                  <a:lnTo>
                    <a:pt x="1533" y="1250"/>
                  </a:lnTo>
                  <a:lnTo>
                    <a:pt x="1512" y="1284"/>
                  </a:lnTo>
                  <a:lnTo>
                    <a:pt x="1490" y="1317"/>
                  </a:lnTo>
                  <a:lnTo>
                    <a:pt x="1464" y="1348"/>
                  </a:lnTo>
                  <a:lnTo>
                    <a:pt x="1439" y="1378"/>
                  </a:lnTo>
                  <a:lnTo>
                    <a:pt x="1412" y="1407"/>
                  </a:lnTo>
                  <a:lnTo>
                    <a:pt x="1383" y="1435"/>
                  </a:lnTo>
                  <a:lnTo>
                    <a:pt x="1353" y="1461"/>
                  </a:lnTo>
                  <a:lnTo>
                    <a:pt x="1321" y="1486"/>
                  </a:lnTo>
                  <a:lnTo>
                    <a:pt x="1288" y="1510"/>
                  </a:lnTo>
                  <a:lnTo>
                    <a:pt x="1255" y="1532"/>
                  </a:lnTo>
                  <a:lnTo>
                    <a:pt x="1219" y="1552"/>
                  </a:lnTo>
                  <a:lnTo>
                    <a:pt x="1183" y="1570"/>
                  </a:lnTo>
                  <a:lnTo>
                    <a:pt x="1145" y="1587"/>
                  </a:lnTo>
                  <a:lnTo>
                    <a:pt x="1106" y="1602"/>
                  </a:lnTo>
                  <a:lnTo>
                    <a:pt x="1066" y="1616"/>
                  </a:lnTo>
                  <a:lnTo>
                    <a:pt x="1025" y="1627"/>
                  </a:lnTo>
                  <a:lnTo>
                    <a:pt x="984" y="1636"/>
                  </a:lnTo>
                  <a:lnTo>
                    <a:pt x="943" y="1643"/>
                  </a:lnTo>
                  <a:lnTo>
                    <a:pt x="901" y="1648"/>
                  </a:lnTo>
                  <a:lnTo>
                    <a:pt x="860" y="1650"/>
                  </a:lnTo>
                  <a:lnTo>
                    <a:pt x="819" y="1651"/>
                  </a:lnTo>
                  <a:lnTo>
                    <a:pt x="779" y="1650"/>
                  </a:lnTo>
                  <a:lnTo>
                    <a:pt x="738" y="1646"/>
                  </a:lnTo>
                  <a:lnTo>
                    <a:pt x="698" y="1641"/>
                  </a:lnTo>
                  <a:lnTo>
                    <a:pt x="658" y="1634"/>
                  </a:lnTo>
                  <a:lnTo>
                    <a:pt x="620" y="1625"/>
                  </a:lnTo>
                  <a:lnTo>
                    <a:pt x="581" y="1614"/>
                  </a:lnTo>
                  <a:lnTo>
                    <a:pt x="544" y="1602"/>
                  </a:lnTo>
                  <a:lnTo>
                    <a:pt x="506" y="1586"/>
                  </a:lnTo>
                  <a:lnTo>
                    <a:pt x="470" y="1570"/>
                  </a:lnTo>
                  <a:lnTo>
                    <a:pt x="436" y="1553"/>
                  </a:lnTo>
                  <a:lnTo>
                    <a:pt x="401" y="1533"/>
                  </a:lnTo>
                  <a:lnTo>
                    <a:pt x="368" y="1512"/>
                  </a:lnTo>
                  <a:lnTo>
                    <a:pt x="334" y="1489"/>
                  </a:lnTo>
                  <a:lnTo>
                    <a:pt x="304" y="1465"/>
                  </a:lnTo>
                  <a:lnTo>
                    <a:pt x="274" y="1439"/>
                  </a:lnTo>
                  <a:lnTo>
                    <a:pt x="244" y="1411"/>
                  </a:lnTo>
                  <a:lnTo>
                    <a:pt x="217" y="1383"/>
                  </a:lnTo>
                  <a:lnTo>
                    <a:pt x="191" y="1353"/>
                  </a:lnTo>
                  <a:lnTo>
                    <a:pt x="165" y="1321"/>
                  </a:lnTo>
                  <a:lnTo>
                    <a:pt x="142" y="1289"/>
                  </a:lnTo>
                  <a:lnTo>
                    <a:pt x="121" y="1254"/>
                  </a:lnTo>
                  <a:lnTo>
                    <a:pt x="100" y="1219"/>
                  </a:lnTo>
                  <a:lnTo>
                    <a:pt x="81" y="1183"/>
                  </a:lnTo>
                  <a:lnTo>
                    <a:pt x="65" y="1145"/>
                  </a:lnTo>
                  <a:lnTo>
                    <a:pt x="50" y="1107"/>
                  </a:lnTo>
                  <a:lnTo>
                    <a:pt x="37" y="1066"/>
                  </a:lnTo>
                  <a:lnTo>
                    <a:pt x="24" y="10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49" name="Freeform 33">
              <a:extLst>
                <a:ext uri="{FF2B5EF4-FFF2-40B4-BE49-F238E27FC236}">
                  <a16:creationId xmlns:a16="http://schemas.microsoft.com/office/drawing/2014/main" id="{D5E8218C-100A-4CCB-A9FC-F9EF991E7BA5}"/>
                </a:ext>
              </a:extLst>
            </p:cNvPr>
            <p:cNvSpPr>
              <a:spLocks/>
            </p:cNvSpPr>
            <p:nvPr/>
          </p:nvSpPr>
          <p:spPr bwMode="auto">
            <a:xfrm>
              <a:off x="2737828" y="4778970"/>
              <a:ext cx="98380" cy="98381"/>
            </a:xfrm>
            <a:custGeom>
              <a:avLst/>
              <a:gdLst/>
              <a:ahLst/>
              <a:cxnLst>
                <a:cxn ang="0">
                  <a:pos x="131" y="1391"/>
                </a:cxn>
                <a:cxn ang="0">
                  <a:pos x="69" y="1269"/>
                </a:cxn>
                <a:cxn ang="0">
                  <a:pos x="27" y="1140"/>
                </a:cxn>
                <a:cxn ang="0">
                  <a:pos x="4" y="1009"/>
                </a:cxn>
                <a:cxn ang="0">
                  <a:pos x="1" y="877"/>
                </a:cxn>
                <a:cxn ang="0">
                  <a:pos x="16" y="746"/>
                </a:cxn>
                <a:cxn ang="0">
                  <a:pos x="49" y="619"/>
                </a:cxn>
                <a:cxn ang="0">
                  <a:pos x="102" y="496"/>
                </a:cxn>
                <a:cxn ang="0">
                  <a:pos x="172" y="382"/>
                </a:cxn>
                <a:cxn ang="0">
                  <a:pos x="260" y="277"/>
                </a:cxn>
                <a:cxn ang="0">
                  <a:pos x="364" y="184"/>
                </a:cxn>
                <a:cxn ang="0">
                  <a:pos x="483" y="109"/>
                </a:cxn>
                <a:cxn ang="0">
                  <a:pos x="607" y="54"/>
                </a:cxn>
                <a:cxn ang="0">
                  <a:pos x="737" y="17"/>
                </a:cxn>
                <a:cxn ang="0">
                  <a:pos x="868" y="1"/>
                </a:cxn>
                <a:cxn ang="0">
                  <a:pos x="1000" y="4"/>
                </a:cxn>
                <a:cxn ang="0">
                  <a:pos x="1131" y="25"/>
                </a:cxn>
                <a:cxn ang="0">
                  <a:pos x="1256" y="65"/>
                </a:cxn>
                <a:cxn ang="0">
                  <a:pos x="1377" y="124"/>
                </a:cxn>
                <a:cxn ang="0">
                  <a:pos x="1488" y="200"/>
                </a:cxn>
                <a:cxn ang="0">
                  <a:pos x="1588" y="293"/>
                </a:cxn>
                <a:cxn ang="0">
                  <a:pos x="1676" y="404"/>
                </a:cxn>
                <a:cxn ang="0">
                  <a:pos x="1745" y="524"/>
                </a:cxn>
                <a:cxn ang="0">
                  <a:pos x="1794" y="651"/>
                </a:cxn>
                <a:cxn ang="0">
                  <a:pos x="1823" y="781"/>
                </a:cxn>
                <a:cxn ang="0">
                  <a:pos x="1833" y="913"/>
                </a:cxn>
                <a:cxn ang="0">
                  <a:pos x="1824" y="1045"/>
                </a:cxn>
                <a:cxn ang="0">
                  <a:pos x="1797" y="1173"/>
                </a:cxn>
                <a:cxn ang="0">
                  <a:pos x="1750" y="1298"/>
                </a:cxn>
                <a:cxn ang="0">
                  <a:pos x="1686" y="1415"/>
                </a:cxn>
                <a:cxn ang="0">
                  <a:pos x="1604" y="1524"/>
                </a:cxn>
                <a:cxn ang="0">
                  <a:pos x="1505" y="1620"/>
                </a:cxn>
                <a:cxn ang="0">
                  <a:pos x="1391" y="1702"/>
                </a:cxn>
                <a:cxn ang="0">
                  <a:pos x="1268" y="1764"/>
                </a:cxn>
                <a:cxn ang="0">
                  <a:pos x="1140" y="1806"/>
                </a:cxn>
                <a:cxn ang="0">
                  <a:pos x="1009" y="1829"/>
                </a:cxn>
                <a:cxn ang="0">
                  <a:pos x="876" y="1833"/>
                </a:cxn>
                <a:cxn ang="0">
                  <a:pos x="746" y="1818"/>
                </a:cxn>
                <a:cxn ang="0">
                  <a:pos x="618" y="1784"/>
                </a:cxn>
                <a:cxn ang="0">
                  <a:pos x="496" y="1732"/>
                </a:cxn>
                <a:cxn ang="0">
                  <a:pos x="381" y="1661"/>
                </a:cxn>
                <a:cxn ang="0">
                  <a:pos x="277" y="1574"/>
                </a:cxn>
                <a:cxn ang="0">
                  <a:pos x="184" y="1469"/>
                </a:cxn>
              </a:cxnLst>
              <a:rect l="0" t="0" r="r" b="b"/>
              <a:pathLst>
                <a:path w="1833" h="1833">
                  <a:moveTo>
                    <a:pt x="184" y="1469"/>
                  </a:moveTo>
                  <a:lnTo>
                    <a:pt x="157" y="1430"/>
                  </a:lnTo>
                  <a:lnTo>
                    <a:pt x="131" y="1391"/>
                  </a:lnTo>
                  <a:lnTo>
                    <a:pt x="109" y="1351"/>
                  </a:lnTo>
                  <a:lnTo>
                    <a:pt x="88" y="1310"/>
                  </a:lnTo>
                  <a:lnTo>
                    <a:pt x="69" y="1269"/>
                  </a:lnTo>
                  <a:lnTo>
                    <a:pt x="53" y="1226"/>
                  </a:lnTo>
                  <a:lnTo>
                    <a:pt x="39" y="1183"/>
                  </a:lnTo>
                  <a:lnTo>
                    <a:pt x="27" y="1140"/>
                  </a:lnTo>
                  <a:lnTo>
                    <a:pt x="17" y="1097"/>
                  </a:lnTo>
                  <a:lnTo>
                    <a:pt x="10" y="1053"/>
                  </a:lnTo>
                  <a:lnTo>
                    <a:pt x="4" y="1009"/>
                  </a:lnTo>
                  <a:lnTo>
                    <a:pt x="1" y="965"/>
                  </a:lnTo>
                  <a:lnTo>
                    <a:pt x="0" y="921"/>
                  </a:lnTo>
                  <a:lnTo>
                    <a:pt x="1" y="877"/>
                  </a:lnTo>
                  <a:lnTo>
                    <a:pt x="4" y="833"/>
                  </a:lnTo>
                  <a:lnTo>
                    <a:pt x="9" y="790"/>
                  </a:lnTo>
                  <a:lnTo>
                    <a:pt x="16" y="746"/>
                  </a:lnTo>
                  <a:lnTo>
                    <a:pt x="25" y="703"/>
                  </a:lnTo>
                  <a:lnTo>
                    <a:pt x="36" y="660"/>
                  </a:lnTo>
                  <a:lnTo>
                    <a:pt x="49" y="619"/>
                  </a:lnTo>
                  <a:lnTo>
                    <a:pt x="65" y="577"/>
                  </a:lnTo>
                  <a:lnTo>
                    <a:pt x="83" y="537"/>
                  </a:lnTo>
                  <a:lnTo>
                    <a:pt x="102" y="496"/>
                  </a:lnTo>
                  <a:lnTo>
                    <a:pt x="123" y="457"/>
                  </a:lnTo>
                  <a:lnTo>
                    <a:pt x="146" y="419"/>
                  </a:lnTo>
                  <a:lnTo>
                    <a:pt x="172" y="382"/>
                  </a:lnTo>
                  <a:lnTo>
                    <a:pt x="199" y="345"/>
                  </a:lnTo>
                  <a:lnTo>
                    <a:pt x="228" y="311"/>
                  </a:lnTo>
                  <a:lnTo>
                    <a:pt x="260" y="277"/>
                  </a:lnTo>
                  <a:lnTo>
                    <a:pt x="292" y="245"/>
                  </a:lnTo>
                  <a:lnTo>
                    <a:pt x="328" y="214"/>
                  </a:lnTo>
                  <a:lnTo>
                    <a:pt x="364" y="184"/>
                  </a:lnTo>
                  <a:lnTo>
                    <a:pt x="403" y="157"/>
                  </a:lnTo>
                  <a:lnTo>
                    <a:pt x="442" y="132"/>
                  </a:lnTo>
                  <a:lnTo>
                    <a:pt x="483" y="109"/>
                  </a:lnTo>
                  <a:lnTo>
                    <a:pt x="523" y="88"/>
                  </a:lnTo>
                  <a:lnTo>
                    <a:pt x="566" y="70"/>
                  </a:lnTo>
                  <a:lnTo>
                    <a:pt x="607" y="54"/>
                  </a:lnTo>
                  <a:lnTo>
                    <a:pt x="650" y="40"/>
                  </a:lnTo>
                  <a:lnTo>
                    <a:pt x="693" y="27"/>
                  </a:lnTo>
                  <a:lnTo>
                    <a:pt x="737" y="17"/>
                  </a:lnTo>
                  <a:lnTo>
                    <a:pt x="780" y="10"/>
                  </a:lnTo>
                  <a:lnTo>
                    <a:pt x="825" y="4"/>
                  </a:lnTo>
                  <a:lnTo>
                    <a:pt x="868" y="1"/>
                  </a:lnTo>
                  <a:lnTo>
                    <a:pt x="913" y="0"/>
                  </a:lnTo>
                  <a:lnTo>
                    <a:pt x="956" y="1"/>
                  </a:lnTo>
                  <a:lnTo>
                    <a:pt x="1000" y="4"/>
                  </a:lnTo>
                  <a:lnTo>
                    <a:pt x="1044" y="9"/>
                  </a:lnTo>
                  <a:lnTo>
                    <a:pt x="1088" y="16"/>
                  </a:lnTo>
                  <a:lnTo>
                    <a:pt x="1131" y="25"/>
                  </a:lnTo>
                  <a:lnTo>
                    <a:pt x="1173" y="37"/>
                  </a:lnTo>
                  <a:lnTo>
                    <a:pt x="1216" y="50"/>
                  </a:lnTo>
                  <a:lnTo>
                    <a:pt x="1256" y="65"/>
                  </a:lnTo>
                  <a:lnTo>
                    <a:pt x="1298" y="83"/>
                  </a:lnTo>
                  <a:lnTo>
                    <a:pt x="1337" y="102"/>
                  </a:lnTo>
                  <a:lnTo>
                    <a:pt x="1377" y="124"/>
                  </a:lnTo>
                  <a:lnTo>
                    <a:pt x="1414" y="147"/>
                  </a:lnTo>
                  <a:lnTo>
                    <a:pt x="1451" y="172"/>
                  </a:lnTo>
                  <a:lnTo>
                    <a:pt x="1488" y="200"/>
                  </a:lnTo>
                  <a:lnTo>
                    <a:pt x="1522" y="229"/>
                  </a:lnTo>
                  <a:lnTo>
                    <a:pt x="1556" y="260"/>
                  </a:lnTo>
                  <a:lnTo>
                    <a:pt x="1588" y="293"/>
                  </a:lnTo>
                  <a:lnTo>
                    <a:pt x="1620" y="328"/>
                  </a:lnTo>
                  <a:lnTo>
                    <a:pt x="1649" y="366"/>
                  </a:lnTo>
                  <a:lnTo>
                    <a:pt x="1676" y="404"/>
                  </a:lnTo>
                  <a:lnTo>
                    <a:pt x="1702" y="442"/>
                  </a:lnTo>
                  <a:lnTo>
                    <a:pt x="1724" y="483"/>
                  </a:lnTo>
                  <a:lnTo>
                    <a:pt x="1745" y="524"/>
                  </a:lnTo>
                  <a:lnTo>
                    <a:pt x="1763" y="566"/>
                  </a:lnTo>
                  <a:lnTo>
                    <a:pt x="1780" y="607"/>
                  </a:lnTo>
                  <a:lnTo>
                    <a:pt x="1794" y="651"/>
                  </a:lnTo>
                  <a:lnTo>
                    <a:pt x="1806" y="694"/>
                  </a:lnTo>
                  <a:lnTo>
                    <a:pt x="1816" y="737"/>
                  </a:lnTo>
                  <a:lnTo>
                    <a:pt x="1823" y="781"/>
                  </a:lnTo>
                  <a:lnTo>
                    <a:pt x="1829" y="825"/>
                  </a:lnTo>
                  <a:lnTo>
                    <a:pt x="1832" y="869"/>
                  </a:lnTo>
                  <a:lnTo>
                    <a:pt x="1833" y="913"/>
                  </a:lnTo>
                  <a:lnTo>
                    <a:pt x="1832" y="957"/>
                  </a:lnTo>
                  <a:lnTo>
                    <a:pt x="1829" y="1001"/>
                  </a:lnTo>
                  <a:lnTo>
                    <a:pt x="1824" y="1045"/>
                  </a:lnTo>
                  <a:lnTo>
                    <a:pt x="1817" y="1088"/>
                  </a:lnTo>
                  <a:lnTo>
                    <a:pt x="1808" y="1131"/>
                  </a:lnTo>
                  <a:lnTo>
                    <a:pt x="1797" y="1173"/>
                  </a:lnTo>
                  <a:lnTo>
                    <a:pt x="1784" y="1216"/>
                  </a:lnTo>
                  <a:lnTo>
                    <a:pt x="1768" y="1257"/>
                  </a:lnTo>
                  <a:lnTo>
                    <a:pt x="1750" y="1298"/>
                  </a:lnTo>
                  <a:lnTo>
                    <a:pt x="1731" y="1338"/>
                  </a:lnTo>
                  <a:lnTo>
                    <a:pt x="1710" y="1377"/>
                  </a:lnTo>
                  <a:lnTo>
                    <a:pt x="1686" y="1415"/>
                  </a:lnTo>
                  <a:lnTo>
                    <a:pt x="1661" y="1453"/>
                  </a:lnTo>
                  <a:lnTo>
                    <a:pt x="1634" y="1488"/>
                  </a:lnTo>
                  <a:lnTo>
                    <a:pt x="1604" y="1524"/>
                  </a:lnTo>
                  <a:lnTo>
                    <a:pt x="1573" y="1557"/>
                  </a:lnTo>
                  <a:lnTo>
                    <a:pt x="1541" y="1589"/>
                  </a:lnTo>
                  <a:lnTo>
                    <a:pt x="1505" y="1620"/>
                  </a:lnTo>
                  <a:lnTo>
                    <a:pt x="1469" y="1649"/>
                  </a:lnTo>
                  <a:lnTo>
                    <a:pt x="1430" y="1676"/>
                  </a:lnTo>
                  <a:lnTo>
                    <a:pt x="1391" y="1702"/>
                  </a:lnTo>
                  <a:lnTo>
                    <a:pt x="1350" y="1725"/>
                  </a:lnTo>
                  <a:lnTo>
                    <a:pt x="1310" y="1745"/>
                  </a:lnTo>
                  <a:lnTo>
                    <a:pt x="1268" y="1764"/>
                  </a:lnTo>
                  <a:lnTo>
                    <a:pt x="1226" y="1781"/>
                  </a:lnTo>
                  <a:lnTo>
                    <a:pt x="1183" y="1795"/>
                  </a:lnTo>
                  <a:lnTo>
                    <a:pt x="1140" y="1806"/>
                  </a:lnTo>
                  <a:lnTo>
                    <a:pt x="1096" y="1816"/>
                  </a:lnTo>
                  <a:lnTo>
                    <a:pt x="1053" y="1824"/>
                  </a:lnTo>
                  <a:lnTo>
                    <a:pt x="1009" y="1829"/>
                  </a:lnTo>
                  <a:lnTo>
                    <a:pt x="964" y="1832"/>
                  </a:lnTo>
                  <a:lnTo>
                    <a:pt x="921" y="1833"/>
                  </a:lnTo>
                  <a:lnTo>
                    <a:pt x="876" y="1833"/>
                  </a:lnTo>
                  <a:lnTo>
                    <a:pt x="833" y="1830"/>
                  </a:lnTo>
                  <a:lnTo>
                    <a:pt x="789" y="1825"/>
                  </a:lnTo>
                  <a:lnTo>
                    <a:pt x="746" y="1818"/>
                  </a:lnTo>
                  <a:lnTo>
                    <a:pt x="702" y="1808"/>
                  </a:lnTo>
                  <a:lnTo>
                    <a:pt x="660" y="1797"/>
                  </a:lnTo>
                  <a:lnTo>
                    <a:pt x="618" y="1784"/>
                  </a:lnTo>
                  <a:lnTo>
                    <a:pt x="577" y="1769"/>
                  </a:lnTo>
                  <a:lnTo>
                    <a:pt x="535" y="1751"/>
                  </a:lnTo>
                  <a:lnTo>
                    <a:pt x="496" y="1732"/>
                  </a:lnTo>
                  <a:lnTo>
                    <a:pt x="456" y="1711"/>
                  </a:lnTo>
                  <a:lnTo>
                    <a:pt x="419" y="1687"/>
                  </a:lnTo>
                  <a:lnTo>
                    <a:pt x="381" y="1661"/>
                  </a:lnTo>
                  <a:lnTo>
                    <a:pt x="345" y="1634"/>
                  </a:lnTo>
                  <a:lnTo>
                    <a:pt x="310" y="1606"/>
                  </a:lnTo>
                  <a:lnTo>
                    <a:pt x="277" y="1574"/>
                  </a:lnTo>
                  <a:lnTo>
                    <a:pt x="245" y="1541"/>
                  </a:lnTo>
                  <a:lnTo>
                    <a:pt x="213" y="1505"/>
                  </a:lnTo>
                  <a:lnTo>
                    <a:pt x="184" y="14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0" name="Freeform 34">
              <a:extLst>
                <a:ext uri="{FF2B5EF4-FFF2-40B4-BE49-F238E27FC236}">
                  <a16:creationId xmlns:a16="http://schemas.microsoft.com/office/drawing/2014/main" id="{ABE47013-044B-4FF1-B4D3-C598CC06C3B3}"/>
                </a:ext>
              </a:extLst>
            </p:cNvPr>
            <p:cNvSpPr>
              <a:spLocks/>
            </p:cNvSpPr>
            <p:nvPr/>
          </p:nvSpPr>
          <p:spPr bwMode="auto">
            <a:xfrm>
              <a:off x="2797627" y="4661299"/>
              <a:ext cx="108026" cy="109955"/>
            </a:xfrm>
            <a:custGeom>
              <a:avLst/>
              <a:gdLst/>
              <a:ahLst/>
              <a:cxnLst>
                <a:cxn ang="0">
                  <a:pos x="422" y="1844"/>
                </a:cxn>
                <a:cxn ang="0">
                  <a:pos x="306" y="1746"/>
                </a:cxn>
                <a:cxn ang="0">
                  <a:pos x="207" y="1633"/>
                </a:cxn>
                <a:cxn ang="0">
                  <a:pos x="126" y="1509"/>
                </a:cxn>
                <a:cxn ang="0">
                  <a:pos x="65" y="1375"/>
                </a:cxn>
                <a:cxn ang="0">
                  <a:pos x="24" y="1234"/>
                </a:cxn>
                <a:cxn ang="0">
                  <a:pos x="3" y="1090"/>
                </a:cxn>
                <a:cxn ang="0">
                  <a:pos x="3" y="942"/>
                </a:cxn>
                <a:cxn ang="0">
                  <a:pos x="26" y="794"/>
                </a:cxn>
                <a:cxn ang="0">
                  <a:pos x="70" y="649"/>
                </a:cxn>
                <a:cxn ang="0">
                  <a:pos x="137" y="509"/>
                </a:cxn>
                <a:cxn ang="0">
                  <a:pos x="225" y="380"/>
                </a:cxn>
                <a:cxn ang="0">
                  <a:pos x="328" y="270"/>
                </a:cxn>
                <a:cxn ang="0">
                  <a:pos x="445" y="177"/>
                </a:cxn>
                <a:cxn ang="0">
                  <a:pos x="572" y="103"/>
                </a:cxn>
                <a:cxn ang="0">
                  <a:pos x="709" y="48"/>
                </a:cxn>
                <a:cxn ang="0">
                  <a:pos x="852" y="14"/>
                </a:cxn>
                <a:cxn ang="0">
                  <a:pos x="998" y="0"/>
                </a:cxn>
                <a:cxn ang="0">
                  <a:pos x="1145" y="7"/>
                </a:cxn>
                <a:cxn ang="0">
                  <a:pos x="1292" y="37"/>
                </a:cxn>
                <a:cxn ang="0">
                  <a:pos x="1436" y="88"/>
                </a:cxn>
                <a:cxn ang="0">
                  <a:pos x="1574" y="163"/>
                </a:cxn>
                <a:cxn ang="0">
                  <a:pos x="1696" y="256"/>
                </a:cxn>
                <a:cxn ang="0">
                  <a:pos x="1802" y="365"/>
                </a:cxn>
                <a:cxn ang="0">
                  <a:pos x="1889" y="485"/>
                </a:cxn>
                <a:cxn ang="0">
                  <a:pos x="1955" y="616"/>
                </a:cxn>
                <a:cxn ang="0">
                  <a:pos x="2004" y="755"/>
                </a:cxn>
                <a:cxn ang="0">
                  <a:pos x="2031" y="899"/>
                </a:cxn>
                <a:cxn ang="0">
                  <a:pos x="2038" y="1046"/>
                </a:cxn>
                <a:cxn ang="0">
                  <a:pos x="2023" y="1194"/>
                </a:cxn>
                <a:cxn ang="0">
                  <a:pos x="1987" y="1340"/>
                </a:cxn>
                <a:cxn ang="0">
                  <a:pos x="1927" y="1481"/>
                </a:cxn>
                <a:cxn ang="0">
                  <a:pos x="1845" y="1615"/>
                </a:cxn>
                <a:cxn ang="0">
                  <a:pos x="1747" y="1732"/>
                </a:cxn>
                <a:cxn ang="0">
                  <a:pos x="1634" y="1832"/>
                </a:cxn>
                <a:cxn ang="0">
                  <a:pos x="1510" y="1912"/>
                </a:cxn>
                <a:cxn ang="0">
                  <a:pos x="1376" y="1972"/>
                </a:cxn>
                <a:cxn ang="0">
                  <a:pos x="1236" y="2014"/>
                </a:cxn>
                <a:cxn ang="0">
                  <a:pos x="1091" y="2035"/>
                </a:cxn>
                <a:cxn ang="0">
                  <a:pos x="943" y="2034"/>
                </a:cxn>
                <a:cxn ang="0">
                  <a:pos x="795" y="2013"/>
                </a:cxn>
                <a:cxn ang="0">
                  <a:pos x="650" y="1968"/>
                </a:cxn>
                <a:cxn ang="0">
                  <a:pos x="511" y="1900"/>
                </a:cxn>
              </a:cxnLst>
              <a:rect l="0" t="0" r="r" b="b"/>
              <a:pathLst>
                <a:path w="2038" h="2037">
                  <a:moveTo>
                    <a:pt x="511" y="1900"/>
                  </a:moveTo>
                  <a:lnTo>
                    <a:pt x="465" y="1873"/>
                  </a:lnTo>
                  <a:lnTo>
                    <a:pt x="422" y="1844"/>
                  </a:lnTo>
                  <a:lnTo>
                    <a:pt x="382" y="1813"/>
                  </a:lnTo>
                  <a:lnTo>
                    <a:pt x="343" y="1780"/>
                  </a:lnTo>
                  <a:lnTo>
                    <a:pt x="306" y="1746"/>
                  </a:lnTo>
                  <a:lnTo>
                    <a:pt x="271" y="1710"/>
                  </a:lnTo>
                  <a:lnTo>
                    <a:pt x="237" y="1672"/>
                  </a:lnTo>
                  <a:lnTo>
                    <a:pt x="207" y="1633"/>
                  </a:lnTo>
                  <a:lnTo>
                    <a:pt x="177" y="1593"/>
                  </a:lnTo>
                  <a:lnTo>
                    <a:pt x="151" y="1551"/>
                  </a:lnTo>
                  <a:lnTo>
                    <a:pt x="126" y="1509"/>
                  </a:lnTo>
                  <a:lnTo>
                    <a:pt x="104" y="1465"/>
                  </a:lnTo>
                  <a:lnTo>
                    <a:pt x="83" y="1421"/>
                  </a:lnTo>
                  <a:lnTo>
                    <a:pt x="65" y="1375"/>
                  </a:lnTo>
                  <a:lnTo>
                    <a:pt x="49" y="1329"/>
                  </a:lnTo>
                  <a:lnTo>
                    <a:pt x="36" y="1282"/>
                  </a:lnTo>
                  <a:lnTo>
                    <a:pt x="24" y="1234"/>
                  </a:lnTo>
                  <a:lnTo>
                    <a:pt x="14" y="1187"/>
                  </a:lnTo>
                  <a:lnTo>
                    <a:pt x="7" y="1138"/>
                  </a:lnTo>
                  <a:lnTo>
                    <a:pt x="3" y="1090"/>
                  </a:lnTo>
                  <a:lnTo>
                    <a:pt x="0" y="1040"/>
                  </a:lnTo>
                  <a:lnTo>
                    <a:pt x="0" y="990"/>
                  </a:lnTo>
                  <a:lnTo>
                    <a:pt x="3" y="942"/>
                  </a:lnTo>
                  <a:lnTo>
                    <a:pt x="8" y="892"/>
                  </a:lnTo>
                  <a:lnTo>
                    <a:pt x="15" y="843"/>
                  </a:lnTo>
                  <a:lnTo>
                    <a:pt x="26" y="794"/>
                  </a:lnTo>
                  <a:lnTo>
                    <a:pt x="38" y="745"/>
                  </a:lnTo>
                  <a:lnTo>
                    <a:pt x="52" y="697"/>
                  </a:lnTo>
                  <a:lnTo>
                    <a:pt x="70" y="649"/>
                  </a:lnTo>
                  <a:lnTo>
                    <a:pt x="89" y="602"/>
                  </a:lnTo>
                  <a:lnTo>
                    <a:pt x="112" y="555"/>
                  </a:lnTo>
                  <a:lnTo>
                    <a:pt x="137" y="509"/>
                  </a:lnTo>
                  <a:lnTo>
                    <a:pt x="164" y="464"/>
                  </a:lnTo>
                  <a:lnTo>
                    <a:pt x="194" y="421"/>
                  </a:lnTo>
                  <a:lnTo>
                    <a:pt x="225" y="380"/>
                  </a:lnTo>
                  <a:lnTo>
                    <a:pt x="257" y="342"/>
                  </a:lnTo>
                  <a:lnTo>
                    <a:pt x="292" y="304"/>
                  </a:lnTo>
                  <a:lnTo>
                    <a:pt x="328" y="270"/>
                  </a:lnTo>
                  <a:lnTo>
                    <a:pt x="366" y="236"/>
                  </a:lnTo>
                  <a:lnTo>
                    <a:pt x="404" y="206"/>
                  </a:lnTo>
                  <a:lnTo>
                    <a:pt x="445" y="177"/>
                  </a:lnTo>
                  <a:lnTo>
                    <a:pt x="486" y="150"/>
                  </a:lnTo>
                  <a:lnTo>
                    <a:pt x="529" y="125"/>
                  </a:lnTo>
                  <a:lnTo>
                    <a:pt x="572" y="103"/>
                  </a:lnTo>
                  <a:lnTo>
                    <a:pt x="617" y="82"/>
                  </a:lnTo>
                  <a:lnTo>
                    <a:pt x="662" y="64"/>
                  </a:lnTo>
                  <a:lnTo>
                    <a:pt x="709" y="48"/>
                  </a:lnTo>
                  <a:lnTo>
                    <a:pt x="756" y="35"/>
                  </a:lnTo>
                  <a:lnTo>
                    <a:pt x="803" y="23"/>
                  </a:lnTo>
                  <a:lnTo>
                    <a:pt x="852" y="14"/>
                  </a:lnTo>
                  <a:lnTo>
                    <a:pt x="899" y="6"/>
                  </a:lnTo>
                  <a:lnTo>
                    <a:pt x="949" y="2"/>
                  </a:lnTo>
                  <a:lnTo>
                    <a:pt x="998" y="0"/>
                  </a:lnTo>
                  <a:lnTo>
                    <a:pt x="1047" y="0"/>
                  </a:lnTo>
                  <a:lnTo>
                    <a:pt x="1096" y="2"/>
                  </a:lnTo>
                  <a:lnTo>
                    <a:pt x="1145" y="7"/>
                  </a:lnTo>
                  <a:lnTo>
                    <a:pt x="1195" y="15"/>
                  </a:lnTo>
                  <a:lnTo>
                    <a:pt x="1244" y="25"/>
                  </a:lnTo>
                  <a:lnTo>
                    <a:pt x="1292" y="37"/>
                  </a:lnTo>
                  <a:lnTo>
                    <a:pt x="1341" y="52"/>
                  </a:lnTo>
                  <a:lnTo>
                    <a:pt x="1388" y="69"/>
                  </a:lnTo>
                  <a:lnTo>
                    <a:pt x="1436" y="88"/>
                  </a:lnTo>
                  <a:lnTo>
                    <a:pt x="1483" y="111"/>
                  </a:lnTo>
                  <a:lnTo>
                    <a:pt x="1529" y="136"/>
                  </a:lnTo>
                  <a:lnTo>
                    <a:pt x="1574" y="163"/>
                  </a:lnTo>
                  <a:lnTo>
                    <a:pt x="1616" y="193"/>
                  </a:lnTo>
                  <a:lnTo>
                    <a:pt x="1658" y="224"/>
                  </a:lnTo>
                  <a:lnTo>
                    <a:pt x="1696" y="256"/>
                  </a:lnTo>
                  <a:lnTo>
                    <a:pt x="1734" y="291"/>
                  </a:lnTo>
                  <a:lnTo>
                    <a:pt x="1768" y="327"/>
                  </a:lnTo>
                  <a:lnTo>
                    <a:pt x="1802" y="365"/>
                  </a:lnTo>
                  <a:lnTo>
                    <a:pt x="1833" y="404"/>
                  </a:lnTo>
                  <a:lnTo>
                    <a:pt x="1861" y="444"/>
                  </a:lnTo>
                  <a:lnTo>
                    <a:pt x="1889" y="485"/>
                  </a:lnTo>
                  <a:lnTo>
                    <a:pt x="1913" y="528"/>
                  </a:lnTo>
                  <a:lnTo>
                    <a:pt x="1935" y="571"/>
                  </a:lnTo>
                  <a:lnTo>
                    <a:pt x="1955" y="616"/>
                  </a:lnTo>
                  <a:lnTo>
                    <a:pt x="1974" y="661"/>
                  </a:lnTo>
                  <a:lnTo>
                    <a:pt x="1990" y="708"/>
                  </a:lnTo>
                  <a:lnTo>
                    <a:pt x="2004" y="755"/>
                  </a:lnTo>
                  <a:lnTo>
                    <a:pt x="2015" y="802"/>
                  </a:lnTo>
                  <a:lnTo>
                    <a:pt x="2024" y="851"/>
                  </a:lnTo>
                  <a:lnTo>
                    <a:pt x="2031" y="899"/>
                  </a:lnTo>
                  <a:lnTo>
                    <a:pt x="2036" y="948"/>
                  </a:lnTo>
                  <a:lnTo>
                    <a:pt x="2038" y="996"/>
                  </a:lnTo>
                  <a:lnTo>
                    <a:pt x="2038" y="1046"/>
                  </a:lnTo>
                  <a:lnTo>
                    <a:pt x="2035" y="1095"/>
                  </a:lnTo>
                  <a:lnTo>
                    <a:pt x="2031" y="1144"/>
                  </a:lnTo>
                  <a:lnTo>
                    <a:pt x="2023" y="1194"/>
                  </a:lnTo>
                  <a:lnTo>
                    <a:pt x="2014" y="1242"/>
                  </a:lnTo>
                  <a:lnTo>
                    <a:pt x="2001" y="1291"/>
                  </a:lnTo>
                  <a:lnTo>
                    <a:pt x="1987" y="1340"/>
                  </a:lnTo>
                  <a:lnTo>
                    <a:pt x="1970" y="1387"/>
                  </a:lnTo>
                  <a:lnTo>
                    <a:pt x="1949" y="1435"/>
                  </a:lnTo>
                  <a:lnTo>
                    <a:pt x="1927" y="1481"/>
                  </a:lnTo>
                  <a:lnTo>
                    <a:pt x="1902" y="1528"/>
                  </a:lnTo>
                  <a:lnTo>
                    <a:pt x="1874" y="1572"/>
                  </a:lnTo>
                  <a:lnTo>
                    <a:pt x="1845" y="1615"/>
                  </a:lnTo>
                  <a:lnTo>
                    <a:pt x="1814" y="1656"/>
                  </a:lnTo>
                  <a:lnTo>
                    <a:pt x="1781" y="1695"/>
                  </a:lnTo>
                  <a:lnTo>
                    <a:pt x="1747" y="1732"/>
                  </a:lnTo>
                  <a:lnTo>
                    <a:pt x="1710" y="1767"/>
                  </a:lnTo>
                  <a:lnTo>
                    <a:pt x="1673" y="1800"/>
                  </a:lnTo>
                  <a:lnTo>
                    <a:pt x="1634" y="1832"/>
                  </a:lnTo>
                  <a:lnTo>
                    <a:pt x="1594" y="1860"/>
                  </a:lnTo>
                  <a:lnTo>
                    <a:pt x="1552" y="1887"/>
                  </a:lnTo>
                  <a:lnTo>
                    <a:pt x="1510" y="1912"/>
                  </a:lnTo>
                  <a:lnTo>
                    <a:pt x="1466" y="1934"/>
                  </a:lnTo>
                  <a:lnTo>
                    <a:pt x="1422" y="1954"/>
                  </a:lnTo>
                  <a:lnTo>
                    <a:pt x="1376" y="1972"/>
                  </a:lnTo>
                  <a:lnTo>
                    <a:pt x="1331" y="1989"/>
                  </a:lnTo>
                  <a:lnTo>
                    <a:pt x="1283" y="2003"/>
                  </a:lnTo>
                  <a:lnTo>
                    <a:pt x="1236" y="2014"/>
                  </a:lnTo>
                  <a:lnTo>
                    <a:pt x="1188" y="2023"/>
                  </a:lnTo>
                  <a:lnTo>
                    <a:pt x="1139" y="2030"/>
                  </a:lnTo>
                  <a:lnTo>
                    <a:pt x="1091" y="2035"/>
                  </a:lnTo>
                  <a:lnTo>
                    <a:pt x="1041" y="2037"/>
                  </a:lnTo>
                  <a:lnTo>
                    <a:pt x="993" y="2037"/>
                  </a:lnTo>
                  <a:lnTo>
                    <a:pt x="943" y="2034"/>
                  </a:lnTo>
                  <a:lnTo>
                    <a:pt x="893" y="2030"/>
                  </a:lnTo>
                  <a:lnTo>
                    <a:pt x="845" y="2022"/>
                  </a:lnTo>
                  <a:lnTo>
                    <a:pt x="795" y="2013"/>
                  </a:lnTo>
                  <a:lnTo>
                    <a:pt x="746" y="2001"/>
                  </a:lnTo>
                  <a:lnTo>
                    <a:pt x="698" y="1985"/>
                  </a:lnTo>
                  <a:lnTo>
                    <a:pt x="650" y="1968"/>
                  </a:lnTo>
                  <a:lnTo>
                    <a:pt x="603" y="1948"/>
                  </a:lnTo>
                  <a:lnTo>
                    <a:pt x="556" y="1926"/>
                  </a:lnTo>
                  <a:lnTo>
                    <a:pt x="511" y="19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1" name="Freeform 35">
              <a:extLst>
                <a:ext uri="{FF2B5EF4-FFF2-40B4-BE49-F238E27FC236}">
                  <a16:creationId xmlns:a16="http://schemas.microsoft.com/office/drawing/2014/main" id="{5723BE32-5F54-40F5-861C-3F04C0390BDE}"/>
                </a:ext>
              </a:extLst>
            </p:cNvPr>
            <p:cNvSpPr>
              <a:spLocks/>
            </p:cNvSpPr>
            <p:nvPr/>
          </p:nvSpPr>
          <p:spPr bwMode="auto">
            <a:xfrm>
              <a:off x="2787982" y="4886996"/>
              <a:ext cx="65587" cy="63658"/>
            </a:xfrm>
            <a:custGeom>
              <a:avLst/>
              <a:gdLst/>
              <a:ahLst/>
              <a:cxnLst>
                <a:cxn ang="0">
                  <a:pos x="0" y="594"/>
                </a:cxn>
                <a:cxn ang="0">
                  <a:pos x="8" y="504"/>
                </a:cxn>
                <a:cxn ang="0">
                  <a:pos x="30" y="417"/>
                </a:cxn>
                <a:cxn ang="0">
                  <a:pos x="62" y="337"/>
                </a:cxn>
                <a:cxn ang="0">
                  <a:pos x="107" y="262"/>
                </a:cxn>
                <a:cxn ang="0">
                  <a:pos x="160" y="194"/>
                </a:cxn>
                <a:cxn ang="0">
                  <a:pos x="223" y="135"/>
                </a:cxn>
                <a:cxn ang="0">
                  <a:pos x="295" y="84"/>
                </a:cxn>
                <a:cxn ang="0">
                  <a:pos x="374" y="45"/>
                </a:cxn>
                <a:cxn ang="0">
                  <a:pos x="459" y="18"/>
                </a:cxn>
                <a:cxn ang="0">
                  <a:pos x="549" y="2"/>
                </a:cxn>
                <a:cxn ang="0">
                  <a:pos x="641" y="1"/>
                </a:cxn>
                <a:cxn ang="0">
                  <a:pos x="730" y="15"/>
                </a:cxn>
                <a:cxn ang="0">
                  <a:pos x="814" y="39"/>
                </a:cxn>
                <a:cxn ang="0">
                  <a:pos x="893" y="76"/>
                </a:cxn>
                <a:cxn ang="0">
                  <a:pos x="966" y="124"/>
                </a:cxn>
                <a:cxn ang="0">
                  <a:pos x="1031" y="181"/>
                </a:cxn>
                <a:cxn ang="0">
                  <a:pos x="1088" y="246"/>
                </a:cxn>
                <a:cxn ang="0">
                  <a:pos x="1133" y="321"/>
                </a:cxn>
                <a:cxn ang="0">
                  <a:pos x="1169" y="402"/>
                </a:cxn>
                <a:cxn ang="0">
                  <a:pos x="1193" y="489"/>
                </a:cxn>
                <a:cxn ang="0">
                  <a:pos x="1203" y="580"/>
                </a:cxn>
                <a:cxn ang="0">
                  <a:pos x="1200" y="672"/>
                </a:cxn>
                <a:cxn ang="0">
                  <a:pos x="1183" y="759"/>
                </a:cxn>
                <a:cxn ang="0">
                  <a:pos x="1153" y="842"/>
                </a:cxn>
                <a:cxn ang="0">
                  <a:pos x="1114" y="919"/>
                </a:cxn>
                <a:cxn ang="0">
                  <a:pos x="1062" y="988"/>
                </a:cxn>
                <a:cxn ang="0">
                  <a:pos x="1003" y="1051"/>
                </a:cxn>
                <a:cxn ang="0">
                  <a:pos x="934" y="1104"/>
                </a:cxn>
                <a:cxn ang="0">
                  <a:pos x="857" y="1147"/>
                </a:cxn>
                <a:cxn ang="0">
                  <a:pos x="774" y="1179"/>
                </a:cxn>
                <a:cxn ang="0">
                  <a:pos x="686" y="1198"/>
                </a:cxn>
                <a:cxn ang="0">
                  <a:pos x="593" y="1204"/>
                </a:cxn>
                <a:cxn ang="0">
                  <a:pos x="503" y="1196"/>
                </a:cxn>
                <a:cxn ang="0">
                  <a:pos x="417" y="1175"/>
                </a:cxn>
                <a:cxn ang="0">
                  <a:pos x="336" y="1142"/>
                </a:cxn>
                <a:cxn ang="0">
                  <a:pos x="261" y="1098"/>
                </a:cxn>
                <a:cxn ang="0">
                  <a:pos x="194" y="1044"/>
                </a:cxn>
                <a:cxn ang="0">
                  <a:pos x="134" y="981"/>
                </a:cxn>
                <a:cxn ang="0">
                  <a:pos x="84" y="909"/>
                </a:cxn>
                <a:cxn ang="0">
                  <a:pos x="45" y="831"/>
                </a:cxn>
                <a:cxn ang="0">
                  <a:pos x="17" y="745"/>
                </a:cxn>
                <a:cxn ang="0">
                  <a:pos x="2" y="654"/>
                </a:cxn>
              </a:cxnLst>
              <a:rect l="0" t="0" r="r" b="b"/>
              <a:pathLst>
                <a:path w="1203" h="1204">
                  <a:moveTo>
                    <a:pt x="2" y="654"/>
                  </a:moveTo>
                  <a:lnTo>
                    <a:pt x="0" y="624"/>
                  </a:lnTo>
                  <a:lnTo>
                    <a:pt x="0" y="594"/>
                  </a:lnTo>
                  <a:lnTo>
                    <a:pt x="1" y="563"/>
                  </a:lnTo>
                  <a:lnTo>
                    <a:pt x="4" y="533"/>
                  </a:lnTo>
                  <a:lnTo>
                    <a:pt x="8" y="504"/>
                  </a:lnTo>
                  <a:lnTo>
                    <a:pt x="14" y="474"/>
                  </a:lnTo>
                  <a:lnTo>
                    <a:pt x="20" y="446"/>
                  </a:lnTo>
                  <a:lnTo>
                    <a:pt x="30" y="417"/>
                  </a:lnTo>
                  <a:lnTo>
                    <a:pt x="39" y="390"/>
                  </a:lnTo>
                  <a:lnTo>
                    <a:pt x="50" y="363"/>
                  </a:lnTo>
                  <a:lnTo>
                    <a:pt x="62" y="337"/>
                  </a:lnTo>
                  <a:lnTo>
                    <a:pt x="75" y="311"/>
                  </a:lnTo>
                  <a:lnTo>
                    <a:pt x="90" y="286"/>
                  </a:lnTo>
                  <a:lnTo>
                    <a:pt x="107" y="262"/>
                  </a:lnTo>
                  <a:lnTo>
                    <a:pt x="123" y="238"/>
                  </a:lnTo>
                  <a:lnTo>
                    <a:pt x="141" y="216"/>
                  </a:lnTo>
                  <a:lnTo>
                    <a:pt x="160" y="194"/>
                  </a:lnTo>
                  <a:lnTo>
                    <a:pt x="180" y="174"/>
                  </a:lnTo>
                  <a:lnTo>
                    <a:pt x="202" y="153"/>
                  </a:lnTo>
                  <a:lnTo>
                    <a:pt x="223" y="135"/>
                  </a:lnTo>
                  <a:lnTo>
                    <a:pt x="246" y="117"/>
                  </a:lnTo>
                  <a:lnTo>
                    <a:pt x="271" y="101"/>
                  </a:lnTo>
                  <a:lnTo>
                    <a:pt x="295" y="84"/>
                  </a:lnTo>
                  <a:lnTo>
                    <a:pt x="320" y="70"/>
                  </a:lnTo>
                  <a:lnTo>
                    <a:pt x="346" y="57"/>
                  </a:lnTo>
                  <a:lnTo>
                    <a:pt x="374" y="45"/>
                  </a:lnTo>
                  <a:lnTo>
                    <a:pt x="401" y="35"/>
                  </a:lnTo>
                  <a:lnTo>
                    <a:pt x="430" y="26"/>
                  </a:lnTo>
                  <a:lnTo>
                    <a:pt x="459" y="18"/>
                  </a:lnTo>
                  <a:lnTo>
                    <a:pt x="488" y="12"/>
                  </a:lnTo>
                  <a:lnTo>
                    <a:pt x="519" y="7"/>
                  </a:lnTo>
                  <a:lnTo>
                    <a:pt x="549" y="2"/>
                  </a:lnTo>
                  <a:lnTo>
                    <a:pt x="580" y="1"/>
                  </a:lnTo>
                  <a:lnTo>
                    <a:pt x="611" y="0"/>
                  </a:lnTo>
                  <a:lnTo>
                    <a:pt x="641" y="1"/>
                  </a:lnTo>
                  <a:lnTo>
                    <a:pt x="672" y="4"/>
                  </a:lnTo>
                  <a:lnTo>
                    <a:pt x="701" y="9"/>
                  </a:lnTo>
                  <a:lnTo>
                    <a:pt x="730" y="15"/>
                  </a:lnTo>
                  <a:lnTo>
                    <a:pt x="759" y="22"/>
                  </a:lnTo>
                  <a:lnTo>
                    <a:pt x="787" y="30"/>
                  </a:lnTo>
                  <a:lnTo>
                    <a:pt x="814" y="39"/>
                  </a:lnTo>
                  <a:lnTo>
                    <a:pt x="842" y="50"/>
                  </a:lnTo>
                  <a:lnTo>
                    <a:pt x="868" y="62"/>
                  </a:lnTo>
                  <a:lnTo>
                    <a:pt x="893" y="76"/>
                  </a:lnTo>
                  <a:lnTo>
                    <a:pt x="919" y="91"/>
                  </a:lnTo>
                  <a:lnTo>
                    <a:pt x="943" y="107"/>
                  </a:lnTo>
                  <a:lnTo>
                    <a:pt x="966" y="124"/>
                  </a:lnTo>
                  <a:lnTo>
                    <a:pt x="988" y="141"/>
                  </a:lnTo>
                  <a:lnTo>
                    <a:pt x="1011" y="160"/>
                  </a:lnTo>
                  <a:lnTo>
                    <a:pt x="1031" y="181"/>
                  </a:lnTo>
                  <a:lnTo>
                    <a:pt x="1051" y="202"/>
                  </a:lnTo>
                  <a:lnTo>
                    <a:pt x="1069" y="224"/>
                  </a:lnTo>
                  <a:lnTo>
                    <a:pt x="1088" y="246"/>
                  </a:lnTo>
                  <a:lnTo>
                    <a:pt x="1104" y="271"/>
                  </a:lnTo>
                  <a:lnTo>
                    <a:pt x="1119" y="295"/>
                  </a:lnTo>
                  <a:lnTo>
                    <a:pt x="1133" y="321"/>
                  </a:lnTo>
                  <a:lnTo>
                    <a:pt x="1146" y="347"/>
                  </a:lnTo>
                  <a:lnTo>
                    <a:pt x="1159" y="374"/>
                  </a:lnTo>
                  <a:lnTo>
                    <a:pt x="1169" y="402"/>
                  </a:lnTo>
                  <a:lnTo>
                    <a:pt x="1179" y="431"/>
                  </a:lnTo>
                  <a:lnTo>
                    <a:pt x="1186" y="459"/>
                  </a:lnTo>
                  <a:lnTo>
                    <a:pt x="1193" y="489"/>
                  </a:lnTo>
                  <a:lnTo>
                    <a:pt x="1198" y="519"/>
                  </a:lnTo>
                  <a:lnTo>
                    <a:pt x="1201" y="550"/>
                  </a:lnTo>
                  <a:lnTo>
                    <a:pt x="1203" y="580"/>
                  </a:lnTo>
                  <a:lnTo>
                    <a:pt x="1203" y="612"/>
                  </a:lnTo>
                  <a:lnTo>
                    <a:pt x="1202" y="642"/>
                  </a:lnTo>
                  <a:lnTo>
                    <a:pt x="1200" y="672"/>
                  </a:lnTo>
                  <a:lnTo>
                    <a:pt x="1195" y="701"/>
                  </a:lnTo>
                  <a:lnTo>
                    <a:pt x="1190" y="730"/>
                  </a:lnTo>
                  <a:lnTo>
                    <a:pt x="1183" y="759"/>
                  </a:lnTo>
                  <a:lnTo>
                    <a:pt x="1175" y="787"/>
                  </a:lnTo>
                  <a:lnTo>
                    <a:pt x="1165" y="814"/>
                  </a:lnTo>
                  <a:lnTo>
                    <a:pt x="1153" y="842"/>
                  </a:lnTo>
                  <a:lnTo>
                    <a:pt x="1141" y="868"/>
                  </a:lnTo>
                  <a:lnTo>
                    <a:pt x="1128" y="894"/>
                  </a:lnTo>
                  <a:lnTo>
                    <a:pt x="1114" y="919"/>
                  </a:lnTo>
                  <a:lnTo>
                    <a:pt x="1098" y="943"/>
                  </a:lnTo>
                  <a:lnTo>
                    <a:pt x="1081" y="966"/>
                  </a:lnTo>
                  <a:lnTo>
                    <a:pt x="1062" y="988"/>
                  </a:lnTo>
                  <a:lnTo>
                    <a:pt x="1044" y="1011"/>
                  </a:lnTo>
                  <a:lnTo>
                    <a:pt x="1024" y="1031"/>
                  </a:lnTo>
                  <a:lnTo>
                    <a:pt x="1003" y="1051"/>
                  </a:lnTo>
                  <a:lnTo>
                    <a:pt x="980" y="1069"/>
                  </a:lnTo>
                  <a:lnTo>
                    <a:pt x="958" y="1088"/>
                  </a:lnTo>
                  <a:lnTo>
                    <a:pt x="934" y="1104"/>
                  </a:lnTo>
                  <a:lnTo>
                    <a:pt x="909" y="1120"/>
                  </a:lnTo>
                  <a:lnTo>
                    <a:pt x="883" y="1134"/>
                  </a:lnTo>
                  <a:lnTo>
                    <a:pt x="857" y="1147"/>
                  </a:lnTo>
                  <a:lnTo>
                    <a:pt x="830" y="1158"/>
                  </a:lnTo>
                  <a:lnTo>
                    <a:pt x="802" y="1170"/>
                  </a:lnTo>
                  <a:lnTo>
                    <a:pt x="774" y="1179"/>
                  </a:lnTo>
                  <a:lnTo>
                    <a:pt x="745" y="1187"/>
                  </a:lnTo>
                  <a:lnTo>
                    <a:pt x="715" y="1193"/>
                  </a:lnTo>
                  <a:lnTo>
                    <a:pt x="686" y="1198"/>
                  </a:lnTo>
                  <a:lnTo>
                    <a:pt x="654" y="1201"/>
                  </a:lnTo>
                  <a:lnTo>
                    <a:pt x="624" y="1203"/>
                  </a:lnTo>
                  <a:lnTo>
                    <a:pt x="593" y="1204"/>
                  </a:lnTo>
                  <a:lnTo>
                    <a:pt x="562" y="1203"/>
                  </a:lnTo>
                  <a:lnTo>
                    <a:pt x="533" y="1200"/>
                  </a:lnTo>
                  <a:lnTo>
                    <a:pt x="503" y="1196"/>
                  </a:lnTo>
                  <a:lnTo>
                    <a:pt x="474" y="1190"/>
                  </a:lnTo>
                  <a:lnTo>
                    <a:pt x="445" y="1183"/>
                  </a:lnTo>
                  <a:lnTo>
                    <a:pt x="417" y="1175"/>
                  </a:lnTo>
                  <a:lnTo>
                    <a:pt x="389" y="1166"/>
                  </a:lnTo>
                  <a:lnTo>
                    <a:pt x="363" y="1154"/>
                  </a:lnTo>
                  <a:lnTo>
                    <a:pt x="336" y="1142"/>
                  </a:lnTo>
                  <a:lnTo>
                    <a:pt x="310" y="1128"/>
                  </a:lnTo>
                  <a:lnTo>
                    <a:pt x="286" y="1114"/>
                  </a:lnTo>
                  <a:lnTo>
                    <a:pt x="261" y="1098"/>
                  </a:lnTo>
                  <a:lnTo>
                    <a:pt x="238" y="1082"/>
                  </a:lnTo>
                  <a:lnTo>
                    <a:pt x="215" y="1063"/>
                  </a:lnTo>
                  <a:lnTo>
                    <a:pt x="194" y="1044"/>
                  </a:lnTo>
                  <a:lnTo>
                    <a:pt x="172" y="1024"/>
                  </a:lnTo>
                  <a:lnTo>
                    <a:pt x="153" y="1003"/>
                  </a:lnTo>
                  <a:lnTo>
                    <a:pt x="134" y="981"/>
                  </a:lnTo>
                  <a:lnTo>
                    <a:pt x="117" y="958"/>
                  </a:lnTo>
                  <a:lnTo>
                    <a:pt x="99" y="934"/>
                  </a:lnTo>
                  <a:lnTo>
                    <a:pt x="84" y="909"/>
                  </a:lnTo>
                  <a:lnTo>
                    <a:pt x="70" y="884"/>
                  </a:lnTo>
                  <a:lnTo>
                    <a:pt x="57" y="858"/>
                  </a:lnTo>
                  <a:lnTo>
                    <a:pt x="45" y="831"/>
                  </a:lnTo>
                  <a:lnTo>
                    <a:pt x="35" y="803"/>
                  </a:lnTo>
                  <a:lnTo>
                    <a:pt x="26" y="775"/>
                  </a:lnTo>
                  <a:lnTo>
                    <a:pt x="17" y="745"/>
                  </a:lnTo>
                  <a:lnTo>
                    <a:pt x="11" y="716"/>
                  </a:lnTo>
                  <a:lnTo>
                    <a:pt x="6" y="686"/>
                  </a:lnTo>
                  <a:lnTo>
                    <a:pt x="2" y="6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2" name="Freeform 36">
              <a:extLst>
                <a:ext uri="{FF2B5EF4-FFF2-40B4-BE49-F238E27FC236}">
                  <a16:creationId xmlns:a16="http://schemas.microsoft.com/office/drawing/2014/main" id="{B8F0B947-9FD1-461F-8E6B-453BB6CCF178}"/>
                </a:ext>
              </a:extLst>
            </p:cNvPr>
            <p:cNvSpPr>
              <a:spLocks/>
            </p:cNvSpPr>
            <p:nvPr/>
          </p:nvSpPr>
          <p:spPr bwMode="auto">
            <a:xfrm>
              <a:off x="2859356" y="4842628"/>
              <a:ext cx="73303" cy="71374"/>
            </a:xfrm>
            <a:custGeom>
              <a:avLst/>
              <a:gdLst/>
              <a:ahLst/>
              <a:cxnLst>
                <a:cxn ang="0">
                  <a:pos x="49" y="920"/>
                </a:cxn>
                <a:cxn ang="0">
                  <a:pos x="18" y="825"/>
                </a:cxn>
                <a:cxn ang="0">
                  <a:pos x="2" y="727"/>
                </a:cxn>
                <a:cxn ang="0">
                  <a:pos x="1" y="630"/>
                </a:cxn>
                <a:cxn ang="0">
                  <a:pos x="13" y="535"/>
                </a:cxn>
                <a:cxn ang="0">
                  <a:pos x="39" y="442"/>
                </a:cxn>
                <a:cxn ang="0">
                  <a:pos x="78" y="354"/>
                </a:cxn>
                <a:cxn ang="0">
                  <a:pos x="129" y="272"/>
                </a:cxn>
                <a:cxn ang="0">
                  <a:pos x="193" y="198"/>
                </a:cxn>
                <a:cxn ang="0">
                  <a:pos x="268" y="132"/>
                </a:cxn>
                <a:cxn ang="0">
                  <a:pos x="355" y="79"/>
                </a:cxn>
                <a:cxn ang="0">
                  <a:pos x="448" y="37"/>
                </a:cxn>
                <a:cxn ang="0">
                  <a:pos x="544" y="11"/>
                </a:cxn>
                <a:cxn ang="0">
                  <a:pos x="642" y="1"/>
                </a:cxn>
                <a:cxn ang="0">
                  <a:pos x="738" y="4"/>
                </a:cxn>
                <a:cxn ang="0">
                  <a:pos x="833" y="21"/>
                </a:cxn>
                <a:cxn ang="0">
                  <a:pos x="924" y="50"/>
                </a:cxn>
                <a:cxn ang="0">
                  <a:pos x="1010" y="94"/>
                </a:cxn>
                <a:cxn ang="0">
                  <a:pos x="1090" y="149"/>
                </a:cxn>
                <a:cxn ang="0">
                  <a:pos x="1161" y="217"/>
                </a:cxn>
                <a:cxn ang="0">
                  <a:pos x="1224" y="295"/>
                </a:cxn>
                <a:cxn ang="0">
                  <a:pos x="1273" y="385"/>
                </a:cxn>
                <a:cxn ang="0">
                  <a:pos x="1310" y="479"/>
                </a:cxn>
                <a:cxn ang="0">
                  <a:pos x="1331" y="577"/>
                </a:cxn>
                <a:cxn ang="0">
                  <a:pos x="1337" y="674"/>
                </a:cxn>
                <a:cxn ang="0">
                  <a:pos x="1329" y="770"/>
                </a:cxn>
                <a:cxn ang="0">
                  <a:pos x="1308" y="864"/>
                </a:cxn>
                <a:cxn ang="0">
                  <a:pos x="1273" y="953"/>
                </a:cxn>
                <a:cxn ang="0">
                  <a:pos x="1226" y="1037"/>
                </a:cxn>
                <a:cxn ang="0">
                  <a:pos x="1166" y="1115"/>
                </a:cxn>
                <a:cxn ang="0">
                  <a:pos x="1095" y="1183"/>
                </a:cxn>
                <a:cxn ang="0">
                  <a:pos x="1012" y="1242"/>
                </a:cxn>
                <a:cxn ang="0">
                  <a:pos x="920" y="1287"/>
                </a:cxn>
                <a:cxn ang="0">
                  <a:pos x="825" y="1319"/>
                </a:cxn>
                <a:cxn ang="0">
                  <a:pos x="728" y="1334"/>
                </a:cxn>
                <a:cxn ang="0">
                  <a:pos x="631" y="1336"/>
                </a:cxn>
                <a:cxn ang="0">
                  <a:pos x="535" y="1324"/>
                </a:cxn>
                <a:cxn ang="0">
                  <a:pos x="442" y="1297"/>
                </a:cxn>
                <a:cxn ang="0">
                  <a:pos x="354" y="1258"/>
                </a:cxn>
                <a:cxn ang="0">
                  <a:pos x="272" y="1207"/>
                </a:cxn>
                <a:cxn ang="0">
                  <a:pos x="198" y="1143"/>
                </a:cxn>
                <a:cxn ang="0">
                  <a:pos x="132" y="1069"/>
                </a:cxn>
                <a:cxn ang="0">
                  <a:pos x="78" y="981"/>
                </a:cxn>
              </a:cxnLst>
              <a:rect l="0" t="0" r="r" b="b"/>
              <a:pathLst>
                <a:path w="1337" h="1337">
                  <a:moveTo>
                    <a:pt x="78" y="981"/>
                  </a:moveTo>
                  <a:lnTo>
                    <a:pt x="63" y="951"/>
                  </a:lnTo>
                  <a:lnTo>
                    <a:pt x="49" y="920"/>
                  </a:lnTo>
                  <a:lnTo>
                    <a:pt x="37" y="888"/>
                  </a:lnTo>
                  <a:lnTo>
                    <a:pt x="27" y="857"/>
                  </a:lnTo>
                  <a:lnTo>
                    <a:pt x="18" y="825"/>
                  </a:lnTo>
                  <a:lnTo>
                    <a:pt x="11" y="792"/>
                  </a:lnTo>
                  <a:lnTo>
                    <a:pt x="6" y="760"/>
                  </a:lnTo>
                  <a:lnTo>
                    <a:pt x="2" y="727"/>
                  </a:lnTo>
                  <a:lnTo>
                    <a:pt x="0" y="695"/>
                  </a:lnTo>
                  <a:lnTo>
                    <a:pt x="0" y="663"/>
                  </a:lnTo>
                  <a:lnTo>
                    <a:pt x="1" y="630"/>
                  </a:lnTo>
                  <a:lnTo>
                    <a:pt x="4" y="599"/>
                  </a:lnTo>
                  <a:lnTo>
                    <a:pt x="8" y="566"/>
                  </a:lnTo>
                  <a:lnTo>
                    <a:pt x="13" y="535"/>
                  </a:lnTo>
                  <a:lnTo>
                    <a:pt x="20" y="504"/>
                  </a:lnTo>
                  <a:lnTo>
                    <a:pt x="29" y="472"/>
                  </a:lnTo>
                  <a:lnTo>
                    <a:pt x="39" y="442"/>
                  </a:lnTo>
                  <a:lnTo>
                    <a:pt x="50" y="413"/>
                  </a:lnTo>
                  <a:lnTo>
                    <a:pt x="64" y="383"/>
                  </a:lnTo>
                  <a:lnTo>
                    <a:pt x="78" y="354"/>
                  </a:lnTo>
                  <a:lnTo>
                    <a:pt x="94" y="327"/>
                  </a:lnTo>
                  <a:lnTo>
                    <a:pt x="111" y="299"/>
                  </a:lnTo>
                  <a:lnTo>
                    <a:pt x="129" y="272"/>
                  </a:lnTo>
                  <a:lnTo>
                    <a:pt x="150" y="247"/>
                  </a:lnTo>
                  <a:lnTo>
                    <a:pt x="171" y="221"/>
                  </a:lnTo>
                  <a:lnTo>
                    <a:pt x="193" y="198"/>
                  </a:lnTo>
                  <a:lnTo>
                    <a:pt x="217" y="175"/>
                  </a:lnTo>
                  <a:lnTo>
                    <a:pt x="242" y="153"/>
                  </a:lnTo>
                  <a:lnTo>
                    <a:pt x="268" y="132"/>
                  </a:lnTo>
                  <a:lnTo>
                    <a:pt x="296" y="113"/>
                  </a:lnTo>
                  <a:lnTo>
                    <a:pt x="325" y="95"/>
                  </a:lnTo>
                  <a:lnTo>
                    <a:pt x="355" y="79"/>
                  </a:lnTo>
                  <a:lnTo>
                    <a:pt x="386" y="62"/>
                  </a:lnTo>
                  <a:lnTo>
                    <a:pt x="417" y="49"/>
                  </a:lnTo>
                  <a:lnTo>
                    <a:pt x="448" y="37"/>
                  </a:lnTo>
                  <a:lnTo>
                    <a:pt x="480" y="27"/>
                  </a:lnTo>
                  <a:lnTo>
                    <a:pt x="512" y="18"/>
                  </a:lnTo>
                  <a:lnTo>
                    <a:pt x="544" y="11"/>
                  </a:lnTo>
                  <a:lnTo>
                    <a:pt x="577" y="6"/>
                  </a:lnTo>
                  <a:lnTo>
                    <a:pt x="609" y="3"/>
                  </a:lnTo>
                  <a:lnTo>
                    <a:pt x="642" y="1"/>
                  </a:lnTo>
                  <a:lnTo>
                    <a:pt x="674" y="0"/>
                  </a:lnTo>
                  <a:lnTo>
                    <a:pt x="706" y="1"/>
                  </a:lnTo>
                  <a:lnTo>
                    <a:pt x="738" y="4"/>
                  </a:lnTo>
                  <a:lnTo>
                    <a:pt x="770" y="8"/>
                  </a:lnTo>
                  <a:lnTo>
                    <a:pt x="802" y="13"/>
                  </a:lnTo>
                  <a:lnTo>
                    <a:pt x="833" y="21"/>
                  </a:lnTo>
                  <a:lnTo>
                    <a:pt x="863" y="29"/>
                  </a:lnTo>
                  <a:lnTo>
                    <a:pt x="894" y="39"/>
                  </a:lnTo>
                  <a:lnTo>
                    <a:pt x="924" y="50"/>
                  </a:lnTo>
                  <a:lnTo>
                    <a:pt x="954" y="63"/>
                  </a:lnTo>
                  <a:lnTo>
                    <a:pt x="982" y="77"/>
                  </a:lnTo>
                  <a:lnTo>
                    <a:pt x="1010" y="94"/>
                  </a:lnTo>
                  <a:lnTo>
                    <a:pt x="1038" y="111"/>
                  </a:lnTo>
                  <a:lnTo>
                    <a:pt x="1064" y="129"/>
                  </a:lnTo>
                  <a:lnTo>
                    <a:pt x="1090" y="149"/>
                  </a:lnTo>
                  <a:lnTo>
                    <a:pt x="1115" y="171"/>
                  </a:lnTo>
                  <a:lnTo>
                    <a:pt x="1139" y="193"/>
                  </a:lnTo>
                  <a:lnTo>
                    <a:pt x="1161" y="217"/>
                  </a:lnTo>
                  <a:lnTo>
                    <a:pt x="1183" y="241"/>
                  </a:lnTo>
                  <a:lnTo>
                    <a:pt x="1204" y="268"/>
                  </a:lnTo>
                  <a:lnTo>
                    <a:pt x="1224" y="295"/>
                  </a:lnTo>
                  <a:lnTo>
                    <a:pt x="1242" y="324"/>
                  </a:lnTo>
                  <a:lnTo>
                    <a:pt x="1258" y="354"/>
                  </a:lnTo>
                  <a:lnTo>
                    <a:pt x="1273" y="385"/>
                  </a:lnTo>
                  <a:lnTo>
                    <a:pt x="1288" y="417"/>
                  </a:lnTo>
                  <a:lnTo>
                    <a:pt x="1300" y="448"/>
                  </a:lnTo>
                  <a:lnTo>
                    <a:pt x="1310" y="479"/>
                  </a:lnTo>
                  <a:lnTo>
                    <a:pt x="1318" y="512"/>
                  </a:lnTo>
                  <a:lnTo>
                    <a:pt x="1325" y="544"/>
                  </a:lnTo>
                  <a:lnTo>
                    <a:pt x="1331" y="577"/>
                  </a:lnTo>
                  <a:lnTo>
                    <a:pt x="1334" y="609"/>
                  </a:lnTo>
                  <a:lnTo>
                    <a:pt x="1336" y="641"/>
                  </a:lnTo>
                  <a:lnTo>
                    <a:pt x="1337" y="674"/>
                  </a:lnTo>
                  <a:lnTo>
                    <a:pt x="1336" y="706"/>
                  </a:lnTo>
                  <a:lnTo>
                    <a:pt x="1333" y="738"/>
                  </a:lnTo>
                  <a:lnTo>
                    <a:pt x="1329" y="770"/>
                  </a:lnTo>
                  <a:lnTo>
                    <a:pt x="1323" y="801"/>
                  </a:lnTo>
                  <a:lnTo>
                    <a:pt x="1316" y="833"/>
                  </a:lnTo>
                  <a:lnTo>
                    <a:pt x="1308" y="864"/>
                  </a:lnTo>
                  <a:lnTo>
                    <a:pt x="1298" y="894"/>
                  </a:lnTo>
                  <a:lnTo>
                    <a:pt x="1287" y="924"/>
                  </a:lnTo>
                  <a:lnTo>
                    <a:pt x="1273" y="953"/>
                  </a:lnTo>
                  <a:lnTo>
                    <a:pt x="1258" y="982"/>
                  </a:lnTo>
                  <a:lnTo>
                    <a:pt x="1243" y="1010"/>
                  </a:lnTo>
                  <a:lnTo>
                    <a:pt x="1226" y="1037"/>
                  </a:lnTo>
                  <a:lnTo>
                    <a:pt x="1208" y="1064"/>
                  </a:lnTo>
                  <a:lnTo>
                    <a:pt x="1187" y="1090"/>
                  </a:lnTo>
                  <a:lnTo>
                    <a:pt x="1166" y="1115"/>
                  </a:lnTo>
                  <a:lnTo>
                    <a:pt x="1144" y="1138"/>
                  </a:lnTo>
                  <a:lnTo>
                    <a:pt x="1120" y="1162"/>
                  </a:lnTo>
                  <a:lnTo>
                    <a:pt x="1095" y="1183"/>
                  </a:lnTo>
                  <a:lnTo>
                    <a:pt x="1069" y="1203"/>
                  </a:lnTo>
                  <a:lnTo>
                    <a:pt x="1041" y="1223"/>
                  </a:lnTo>
                  <a:lnTo>
                    <a:pt x="1012" y="1242"/>
                  </a:lnTo>
                  <a:lnTo>
                    <a:pt x="982" y="1258"/>
                  </a:lnTo>
                  <a:lnTo>
                    <a:pt x="951" y="1274"/>
                  </a:lnTo>
                  <a:lnTo>
                    <a:pt x="920" y="1287"/>
                  </a:lnTo>
                  <a:lnTo>
                    <a:pt x="889" y="1299"/>
                  </a:lnTo>
                  <a:lnTo>
                    <a:pt x="857" y="1309"/>
                  </a:lnTo>
                  <a:lnTo>
                    <a:pt x="825" y="1319"/>
                  </a:lnTo>
                  <a:lnTo>
                    <a:pt x="793" y="1325"/>
                  </a:lnTo>
                  <a:lnTo>
                    <a:pt x="760" y="1331"/>
                  </a:lnTo>
                  <a:lnTo>
                    <a:pt x="728" y="1334"/>
                  </a:lnTo>
                  <a:lnTo>
                    <a:pt x="695" y="1336"/>
                  </a:lnTo>
                  <a:lnTo>
                    <a:pt x="663" y="1337"/>
                  </a:lnTo>
                  <a:lnTo>
                    <a:pt x="631" y="1336"/>
                  </a:lnTo>
                  <a:lnTo>
                    <a:pt x="598" y="1333"/>
                  </a:lnTo>
                  <a:lnTo>
                    <a:pt x="567" y="1329"/>
                  </a:lnTo>
                  <a:lnTo>
                    <a:pt x="535" y="1324"/>
                  </a:lnTo>
                  <a:lnTo>
                    <a:pt x="504" y="1316"/>
                  </a:lnTo>
                  <a:lnTo>
                    <a:pt x="473" y="1307"/>
                  </a:lnTo>
                  <a:lnTo>
                    <a:pt x="442" y="1297"/>
                  </a:lnTo>
                  <a:lnTo>
                    <a:pt x="413" y="1285"/>
                  </a:lnTo>
                  <a:lnTo>
                    <a:pt x="383" y="1273"/>
                  </a:lnTo>
                  <a:lnTo>
                    <a:pt x="354" y="1258"/>
                  </a:lnTo>
                  <a:lnTo>
                    <a:pt x="326" y="1243"/>
                  </a:lnTo>
                  <a:lnTo>
                    <a:pt x="298" y="1225"/>
                  </a:lnTo>
                  <a:lnTo>
                    <a:pt x="272" y="1207"/>
                  </a:lnTo>
                  <a:lnTo>
                    <a:pt x="247" y="1187"/>
                  </a:lnTo>
                  <a:lnTo>
                    <a:pt x="221" y="1166"/>
                  </a:lnTo>
                  <a:lnTo>
                    <a:pt x="198" y="1143"/>
                  </a:lnTo>
                  <a:lnTo>
                    <a:pt x="175" y="1119"/>
                  </a:lnTo>
                  <a:lnTo>
                    <a:pt x="154" y="1095"/>
                  </a:lnTo>
                  <a:lnTo>
                    <a:pt x="132" y="1069"/>
                  </a:lnTo>
                  <a:lnTo>
                    <a:pt x="113" y="1040"/>
                  </a:lnTo>
                  <a:lnTo>
                    <a:pt x="95" y="1012"/>
                  </a:lnTo>
                  <a:lnTo>
                    <a:pt x="78" y="9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3" name="Freeform 37">
              <a:extLst>
                <a:ext uri="{FF2B5EF4-FFF2-40B4-BE49-F238E27FC236}">
                  <a16:creationId xmlns:a16="http://schemas.microsoft.com/office/drawing/2014/main" id="{8F148E98-45DA-4796-9BBD-123631A5893D}"/>
                </a:ext>
              </a:extLst>
            </p:cNvPr>
            <p:cNvSpPr>
              <a:spLocks/>
            </p:cNvSpPr>
            <p:nvPr/>
          </p:nvSpPr>
          <p:spPr bwMode="auto">
            <a:xfrm>
              <a:off x="2915298" y="4765467"/>
              <a:ext cx="81019" cy="79090"/>
            </a:xfrm>
            <a:custGeom>
              <a:avLst/>
              <a:gdLst/>
              <a:ahLst/>
              <a:cxnLst>
                <a:cxn ang="0">
                  <a:pos x="218" y="1269"/>
                </a:cxn>
                <a:cxn ang="0">
                  <a:pos x="145" y="1185"/>
                </a:cxn>
                <a:cxn ang="0">
                  <a:pos x="87" y="1093"/>
                </a:cxn>
                <a:cxn ang="0">
                  <a:pos x="43" y="994"/>
                </a:cxn>
                <a:cxn ang="0">
                  <a:pos x="15" y="891"/>
                </a:cxn>
                <a:cxn ang="0">
                  <a:pos x="1" y="785"/>
                </a:cxn>
                <a:cxn ang="0">
                  <a:pos x="3" y="678"/>
                </a:cxn>
                <a:cxn ang="0">
                  <a:pos x="19" y="572"/>
                </a:cxn>
                <a:cxn ang="0">
                  <a:pos x="52" y="469"/>
                </a:cxn>
                <a:cxn ang="0">
                  <a:pos x="101" y="368"/>
                </a:cxn>
                <a:cxn ang="0">
                  <a:pos x="165" y="275"/>
                </a:cxn>
                <a:cxn ang="0">
                  <a:pos x="243" y="193"/>
                </a:cxn>
                <a:cxn ang="0">
                  <a:pos x="330" y="125"/>
                </a:cxn>
                <a:cxn ang="0">
                  <a:pos x="425" y="72"/>
                </a:cxn>
                <a:cxn ang="0">
                  <a:pos x="525" y="32"/>
                </a:cxn>
                <a:cxn ang="0">
                  <a:pos x="629" y="9"/>
                </a:cxn>
                <a:cxn ang="0">
                  <a:pos x="736" y="0"/>
                </a:cxn>
                <a:cxn ang="0">
                  <a:pos x="843" y="7"/>
                </a:cxn>
                <a:cxn ang="0">
                  <a:pos x="948" y="29"/>
                </a:cxn>
                <a:cxn ang="0">
                  <a:pos x="1051" y="67"/>
                </a:cxn>
                <a:cxn ang="0">
                  <a:pos x="1149" y="121"/>
                </a:cxn>
                <a:cxn ang="0">
                  <a:pos x="1239" y="190"/>
                </a:cxn>
                <a:cxn ang="0">
                  <a:pos x="1317" y="271"/>
                </a:cxn>
                <a:cxn ang="0">
                  <a:pos x="1380" y="361"/>
                </a:cxn>
                <a:cxn ang="0">
                  <a:pos x="1428" y="459"/>
                </a:cxn>
                <a:cxn ang="0">
                  <a:pos x="1463" y="560"/>
                </a:cxn>
                <a:cxn ang="0">
                  <a:pos x="1481" y="665"/>
                </a:cxn>
                <a:cxn ang="0">
                  <a:pos x="1485" y="772"/>
                </a:cxn>
                <a:cxn ang="0">
                  <a:pos x="1473" y="879"/>
                </a:cxn>
                <a:cxn ang="0">
                  <a:pos x="1445" y="984"/>
                </a:cxn>
                <a:cxn ang="0">
                  <a:pos x="1402" y="1084"/>
                </a:cxn>
                <a:cxn ang="0">
                  <a:pos x="1343" y="1180"/>
                </a:cxn>
                <a:cxn ang="0">
                  <a:pos x="1269" y="1266"/>
                </a:cxn>
                <a:cxn ang="0">
                  <a:pos x="1184" y="1339"/>
                </a:cxn>
                <a:cxn ang="0">
                  <a:pos x="1092" y="1398"/>
                </a:cxn>
                <a:cxn ang="0">
                  <a:pos x="994" y="1441"/>
                </a:cxn>
                <a:cxn ang="0">
                  <a:pos x="891" y="1471"/>
                </a:cxn>
                <a:cxn ang="0">
                  <a:pos x="784" y="1484"/>
                </a:cxn>
                <a:cxn ang="0">
                  <a:pos x="677" y="1483"/>
                </a:cxn>
                <a:cxn ang="0">
                  <a:pos x="572" y="1466"/>
                </a:cxn>
                <a:cxn ang="0">
                  <a:pos x="467" y="1433"/>
                </a:cxn>
                <a:cxn ang="0">
                  <a:pos x="368" y="1385"/>
                </a:cxn>
                <a:cxn ang="0">
                  <a:pos x="275" y="1320"/>
                </a:cxn>
              </a:cxnLst>
              <a:rect l="0" t="0" r="r" b="b"/>
              <a:pathLst>
                <a:path w="1485" h="1486">
                  <a:moveTo>
                    <a:pt x="275" y="1320"/>
                  </a:moveTo>
                  <a:lnTo>
                    <a:pt x="246" y="1296"/>
                  </a:lnTo>
                  <a:lnTo>
                    <a:pt x="218" y="1269"/>
                  </a:lnTo>
                  <a:lnTo>
                    <a:pt x="192" y="1242"/>
                  </a:lnTo>
                  <a:lnTo>
                    <a:pt x="168" y="1215"/>
                  </a:lnTo>
                  <a:lnTo>
                    <a:pt x="145" y="1185"/>
                  </a:lnTo>
                  <a:lnTo>
                    <a:pt x="124" y="1155"/>
                  </a:lnTo>
                  <a:lnTo>
                    <a:pt x="105" y="1125"/>
                  </a:lnTo>
                  <a:lnTo>
                    <a:pt x="87" y="1093"/>
                  </a:lnTo>
                  <a:lnTo>
                    <a:pt x="70" y="1061"/>
                  </a:lnTo>
                  <a:lnTo>
                    <a:pt x="56" y="1027"/>
                  </a:lnTo>
                  <a:lnTo>
                    <a:pt x="43" y="994"/>
                  </a:lnTo>
                  <a:lnTo>
                    <a:pt x="32" y="961"/>
                  </a:lnTo>
                  <a:lnTo>
                    <a:pt x="23" y="926"/>
                  </a:lnTo>
                  <a:lnTo>
                    <a:pt x="15" y="891"/>
                  </a:lnTo>
                  <a:lnTo>
                    <a:pt x="8" y="856"/>
                  </a:lnTo>
                  <a:lnTo>
                    <a:pt x="4" y="821"/>
                  </a:lnTo>
                  <a:lnTo>
                    <a:pt x="1" y="785"/>
                  </a:lnTo>
                  <a:lnTo>
                    <a:pt x="0" y="749"/>
                  </a:lnTo>
                  <a:lnTo>
                    <a:pt x="0" y="714"/>
                  </a:lnTo>
                  <a:lnTo>
                    <a:pt x="3" y="678"/>
                  </a:lnTo>
                  <a:lnTo>
                    <a:pt x="7" y="643"/>
                  </a:lnTo>
                  <a:lnTo>
                    <a:pt x="12" y="607"/>
                  </a:lnTo>
                  <a:lnTo>
                    <a:pt x="19" y="572"/>
                  </a:lnTo>
                  <a:lnTo>
                    <a:pt x="28" y="536"/>
                  </a:lnTo>
                  <a:lnTo>
                    <a:pt x="39" y="502"/>
                  </a:lnTo>
                  <a:lnTo>
                    <a:pt x="52" y="469"/>
                  </a:lnTo>
                  <a:lnTo>
                    <a:pt x="66" y="434"/>
                  </a:lnTo>
                  <a:lnTo>
                    <a:pt x="83" y="402"/>
                  </a:lnTo>
                  <a:lnTo>
                    <a:pt x="101" y="368"/>
                  </a:lnTo>
                  <a:lnTo>
                    <a:pt x="120" y="337"/>
                  </a:lnTo>
                  <a:lnTo>
                    <a:pt x="141" y="306"/>
                  </a:lnTo>
                  <a:lnTo>
                    <a:pt x="165" y="275"/>
                  </a:lnTo>
                  <a:lnTo>
                    <a:pt x="190" y="246"/>
                  </a:lnTo>
                  <a:lnTo>
                    <a:pt x="216" y="219"/>
                  </a:lnTo>
                  <a:lnTo>
                    <a:pt x="243" y="193"/>
                  </a:lnTo>
                  <a:lnTo>
                    <a:pt x="271" y="169"/>
                  </a:lnTo>
                  <a:lnTo>
                    <a:pt x="300" y="146"/>
                  </a:lnTo>
                  <a:lnTo>
                    <a:pt x="330" y="125"/>
                  </a:lnTo>
                  <a:lnTo>
                    <a:pt x="361" y="105"/>
                  </a:lnTo>
                  <a:lnTo>
                    <a:pt x="392" y="88"/>
                  </a:lnTo>
                  <a:lnTo>
                    <a:pt x="425" y="72"/>
                  </a:lnTo>
                  <a:lnTo>
                    <a:pt x="457" y="57"/>
                  </a:lnTo>
                  <a:lnTo>
                    <a:pt x="491" y="44"/>
                  </a:lnTo>
                  <a:lnTo>
                    <a:pt x="525" y="32"/>
                  </a:lnTo>
                  <a:lnTo>
                    <a:pt x="559" y="23"/>
                  </a:lnTo>
                  <a:lnTo>
                    <a:pt x="594" y="15"/>
                  </a:lnTo>
                  <a:lnTo>
                    <a:pt x="629" y="9"/>
                  </a:lnTo>
                  <a:lnTo>
                    <a:pt x="665" y="4"/>
                  </a:lnTo>
                  <a:lnTo>
                    <a:pt x="700" y="2"/>
                  </a:lnTo>
                  <a:lnTo>
                    <a:pt x="736" y="0"/>
                  </a:lnTo>
                  <a:lnTo>
                    <a:pt x="772" y="1"/>
                  </a:lnTo>
                  <a:lnTo>
                    <a:pt x="808" y="3"/>
                  </a:lnTo>
                  <a:lnTo>
                    <a:pt x="843" y="7"/>
                  </a:lnTo>
                  <a:lnTo>
                    <a:pt x="878" y="13"/>
                  </a:lnTo>
                  <a:lnTo>
                    <a:pt x="914" y="20"/>
                  </a:lnTo>
                  <a:lnTo>
                    <a:pt x="948" y="29"/>
                  </a:lnTo>
                  <a:lnTo>
                    <a:pt x="983" y="40"/>
                  </a:lnTo>
                  <a:lnTo>
                    <a:pt x="1017" y="53"/>
                  </a:lnTo>
                  <a:lnTo>
                    <a:pt x="1051" y="67"/>
                  </a:lnTo>
                  <a:lnTo>
                    <a:pt x="1084" y="83"/>
                  </a:lnTo>
                  <a:lnTo>
                    <a:pt x="1116" y="101"/>
                  </a:lnTo>
                  <a:lnTo>
                    <a:pt x="1149" y="121"/>
                  </a:lnTo>
                  <a:lnTo>
                    <a:pt x="1180" y="143"/>
                  </a:lnTo>
                  <a:lnTo>
                    <a:pt x="1211" y="166"/>
                  </a:lnTo>
                  <a:lnTo>
                    <a:pt x="1239" y="190"/>
                  </a:lnTo>
                  <a:lnTo>
                    <a:pt x="1266" y="217"/>
                  </a:lnTo>
                  <a:lnTo>
                    <a:pt x="1293" y="244"/>
                  </a:lnTo>
                  <a:lnTo>
                    <a:pt x="1317" y="271"/>
                  </a:lnTo>
                  <a:lnTo>
                    <a:pt x="1339" y="301"/>
                  </a:lnTo>
                  <a:lnTo>
                    <a:pt x="1360" y="331"/>
                  </a:lnTo>
                  <a:lnTo>
                    <a:pt x="1380" y="361"/>
                  </a:lnTo>
                  <a:lnTo>
                    <a:pt x="1398" y="393"/>
                  </a:lnTo>
                  <a:lnTo>
                    <a:pt x="1414" y="425"/>
                  </a:lnTo>
                  <a:lnTo>
                    <a:pt x="1428" y="459"/>
                  </a:lnTo>
                  <a:lnTo>
                    <a:pt x="1441" y="492"/>
                  </a:lnTo>
                  <a:lnTo>
                    <a:pt x="1453" y="525"/>
                  </a:lnTo>
                  <a:lnTo>
                    <a:pt x="1463" y="560"/>
                  </a:lnTo>
                  <a:lnTo>
                    <a:pt x="1471" y="595"/>
                  </a:lnTo>
                  <a:lnTo>
                    <a:pt x="1477" y="630"/>
                  </a:lnTo>
                  <a:lnTo>
                    <a:pt x="1481" y="665"/>
                  </a:lnTo>
                  <a:lnTo>
                    <a:pt x="1484" y="700"/>
                  </a:lnTo>
                  <a:lnTo>
                    <a:pt x="1485" y="737"/>
                  </a:lnTo>
                  <a:lnTo>
                    <a:pt x="1485" y="772"/>
                  </a:lnTo>
                  <a:lnTo>
                    <a:pt x="1482" y="808"/>
                  </a:lnTo>
                  <a:lnTo>
                    <a:pt x="1479" y="843"/>
                  </a:lnTo>
                  <a:lnTo>
                    <a:pt x="1473" y="879"/>
                  </a:lnTo>
                  <a:lnTo>
                    <a:pt x="1466" y="914"/>
                  </a:lnTo>
                  <a:lnTo>
                    <a:pt x="1457" y="948"/>
                  </a:lnTo>
                  <a:lnTo>
                    <a:pt x="1445" y="984"/>
                  </a:lnTo>
                  <a:lnTo>
                    <a:pt x="1432" y="1017"/>
                  </a:lnTo>
                  <a:lnTo>
                    <a:pt x="1418" y="1052"/>
                  </a:lnTo>
                  <a:lnTo>
                    <a:pt x="1402" y="1084"/>
                  </a:lnTo>
                  <a:lnTo>
                    <a:pt x="1384" y="1117"/>
                  </a:lnTo>
                  <a:lnTo>
                    <a:pt x="1364" y="1149"/>
                  </a:lnTo>
                  <a:lnTo>
                    <a:pt x="1343" y="1180"/>
                  </a:lnTo>
                  <a:lnTo>
                    <a:pt x="1320" y="1210"/>
                  </a:lnTo>
                  <a:lnTo>
                    <a:pt x="1295" y="1239"/>
                  </a:lnTo>
                  <a:lnTo>
                    <a:pt x="1269" y="1266"/>
                  </a:lnTo>
                  <a:lnTo>
                    <a:pt x="1242" y="1293"/>
                  </a:lnTo>
                  <a:lnTo>
                    <a:pt x="1214" y="1317"/>
                  </a:lnTo>
                  <a:lnTo>
                    <a:pt x="1184" y="1339"/>
                  </a:lnTo>
                  <a:lnTo>
                    <a:pt x="1155" y="1360"/>
                  </a:lnTo>
                  <a:lnTo>
                    <a:pt x="1124" y="1381"/>
                  </a:lnTo>
                  <a:lnTo>
                    <a:pt x="1092" y="1398"/>
                  </a:lnTo>
                  <a:lnTo>
                    <a:pt x="1060" y="1414"/>
                  </a:lnTo>
                  <a:lnTo>
                    <a:pt x="1027" y="1429"/>
                  </a:lnTo>
                  <a:lnTo>
                    <a:pt x="994" y="1441"/>
                  </a:lnTo>
                  <a:lnTo>
                    <a:pt x="959" y="1454"/>
                  </a:lnTo>
                  <a:lnTo>
                    <a:pt x="925" y="1463"/>
                  </a:lnTo>
                  <a:lnTo>
                    <a:pt x="891" y="1471"/>
                  </a:lnTo>
                  <a:lnTo>
                    <a:pt x="855" y="1477"/>
                  </a:lnTo>
                  <a:lnTo>
                    <a:pt x="820" y="1482"/>
                  </a:lnTo>
                  <a:lnTo>
                    <a:pt x="784" y="1484"/>
                  </a:lnTo>
                  <a:lnTo>
                    <a:pt x="749" y="1486"/>
                  </a:lnTo>
                  <a:lnTo>
                    <a:pt x="713" y="1485"/>
                  </a:lnTo>
                  <a:lnTo>
                    <a:pt x="677" y="1483"/>
                  </a:lnTo>
                  <a:lnTo>
                    <a:pt x="641" y="1479"/>
                  </a:lnTo>
                  <a:lnTo>
                    <a:pt x="606" y="1473"/>
                  </a:lnTo>
                  <a:lnTo>
                    <a:pt x="572" y="1466"/>
                  </a:lnTo>
                  <a:lnTo>
                    <a:pt x="536" y="1457"/>
                  </a:lnTo>
                  <a:lnTo>
                    <a:pt x="502" y="1446"/>
                  </a:lnTo>
                  <a:lnTo>
                    <a:pt x="467" y="1433"/>
                  </a:lnTo>
                  <a:lnTo>
                    <a:pt x="434" y="1419"/>
                  </a:lnTo>
                  <a:lnTo>
                    <a:pt x="401" y="1403"/>
                  </a:lnTo>
                  <a:lnTo>
                    <a:pt x="368" y="1385"/>
                  </a:lnTo>
                  <a:lnTo>
                    <a:pt x="337" y="1365"/>
                  </a:lnTo>
                  <a:lnTo>
                    <a:pt x="305" y="1343"/>
                  </a:lnTo>
                  <a:lnTo>
                    <a:pt x="275" y="13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4" name="Freeform 38">
              <a:extLst>
                <a:ext uri="{FF2B5EF4-FFF2-40B4-BE49-F238E27FC236}">
                  <a16:creationId xmlns:a16="http://schemas.microsoft.com/office/drawing/2014/main" id="{8C3584F8-9E1D-434B-8DE8-968803A1C9F8}"/>
                </a:ext>
              </a:extLst>
            </p:cNvPr>
            <p:cNvSpPr>
              <a:spLocks/>
            </p:cNvSpPr>
            <p:nvPr/>
          </p:nvSpPr>
          <p:spPr bwMode="auto">
            <a:xfrm>
              <a:off x="2940376" y="4659370"/>
              <a:ext cx="88735" cy="88735"/>
            </a:xfrm>
            <a:custGeom>
              <a:avLst/>
              <a:gdLst/>
              <a:ahLst/>
              <a:cxnLst>
                <a:cxn ang="0">
                  <a:pos x="519" y="1591"/>
                </a:cxn>
                <a:cxn ang="0">
                  <a:pos x="407" y="1537"/>
                </a:cxn>
                <a:cxn ang="0">
                  <a:pos x="308" y="1468"/>
                </a:cxn>
                <a:cxn ang="0">
                  <a:pos x="220" y="1386"/>
                </a:cxn>
                <a:cxn ang="0">
                  <a:pos x="146" y="1293"/>
                </a:cxn>
                <a:cxn ang="0">
                  <a:pos x="86" y="1190"/>
                </a:cxn>
                <a:cxn ang="0">
                  <a:pos x="41" y="1080"/>
                </a:cxn>
                <a:cxn ang="0">
                  <a:pos x="12" y="965"/>
                </a:cxn>
                <a:cxn ang="0">
                  <a:pos x="0" y="844"/>
                </a:cxn>
                <a:cxn ang="0">
                  <a:pos x="7" y="722"/>
                </a:cxn>
                <a:cxn ang="0">
                  <a:pos x="33" y="598"/>
                </a:cxn>
                <a:cxn ang="0">
                  <a:pos x="76" y="480"/>
                </a:cxn>
                <a:cxn ang="0">
                  <a:pos x="136" y="373"/>
                </a:cxn>
                <a:cxn ang="0">
                  <a:pos x="210" y="276"/>
                </a:cxn>
                <a:cxn ang="0">
                  <a:pos x="295" y="193"/>
                </a:cxn>
                <a:cxn ang="0">
                  <a:pos x="392" y="124"/>
                </a:cxn>
                <a:cxn ang="0">
                  <a:pos x="497" y="69"/>
                </a:cxn>
                <a:cxn ang="0">
                  <a:pos x="609" y="29"/>
                </a:cxn>
                <a:cxn ang="0">
                  <a:pos x="727" y="6"/>
                </a:cxn>
                <a:cxn ang="0">
                  <a:pos x="848" y="1"/>
                </a:cxn>
                <a:cxn ang="0">
                  <a:pos x="971" y="13"/>
                </a:cxn>
                <a:cxn ang="0">
                  <a:pos x="1094" y="46"/>
                </a:cxn>
                <a:cxn ang="0">
                  <a:pos x="1209" y="94"/>
                </a:cxn>
                <a:cxn ang="0">
                  <a:pos x="1312" y="159"/>
                </a:cxn>
                <a:cxn ang="0">
                  <a:pos x="1405" y="237"/>
                </a:cxn>
                <a:cxn ang="0">
                  <a:pos x="1483" y="326"/>
                </a:cxn>
                <a:cxn ang="0">
                  <a:pos x="1547" y="425"/>
                </a:cxn>
                <a:cxn ang="0">
                  <a:pos x="1598" y="533"/>
                </a:cxn>
                <a:cxn ang="0">
                  <a:pos x="1632" y="648"/>
                </a:cxn>
                <a:cxn ang="0">
                  <a:pos x="1650" y="766"/>
                </a:cxn>
                <a:cxn ang="0">
                  <a:pos x="1649" y="889"/>
                </a:cxn>
                <a:cxn ang="0">
                  <a:pos x="1630" y="1011"/>
                </a:cxn>
                <a:cxn ang="0">
                  <a:pos x="1592" y="1133"/>
                </a:cxn>
                <a:cxn ang="0">
                  <a:pos x="1537" y="1244"/>
                </a:cxn>
                <a:cxn ang="0">
                  <a:pos x="1468" y="1343"/>
                </a:cxn>
                <a:cxn ang="0">
                  <a:pos x="1386" y="1431"/>
                </a:cxn>
                <a:cxn ang="0">
                  <a:pos x="1293" y="1505"/>
                </a:cxn>
                <a:cxn ang="0">
                  <a:pos x="1191" y="1565"/>
                </a:cxn>
                <a:cxn ang="0">
                  <a:pos x="1081" y="1611"/>
                </a:cxn>
                <a:cxn ang="0">
                  <a:pos x="965" y="1639"/>
                </a:cxn>
                <a:cxn ang="0">
                  <a:pos x="845" y="1651"/>
                </a:cxn>
                <a:cxn ang="0">
                  <a:pos x="722" y="1644"/>
                </a:cxn>
                <a:cxn ang="0">
                  <a:pos x="599" y="1619"/>
                </a:cxn>
              </a:cxnLst>
              <a:rect l="0" t="0" r="r" b="b"/>
              <a:pathLst>
                <a:path w="1652" h="1651">
                  <a:moveTo>
                    <a:pt x="599" y="1619"/>
                  </a:moveTo>
                  <a:lnTo>
                    <a:pt x="558" y="1606"/>
                  </a:lnTo>
                  <a:lnTo>
                    <a:pt x="519" y="1591"/>
                  </a:lnTo>
                  <a:lnTo>
                    <a:pt x="480" y="1575"/>
                  </a:lnTo>
                  <a:lnTo>
                    <a:pt x="444" y="1557"/>
                  </a:lnTo>
                  <a:lnTo>
                    <a:pt x="407" y="1537"/>
                  </a:lnTo>
                  <a:lnTo>
                    <a:pt x="373" y="1515"/>
                  </a:lnTo>
                  <a:lnTo>
                    <a:pt x="339" y="1492"/>
                  </a:lnTo>
                  <a:lnTo>
                    <a:pt x="308" y="1468"/>
                  </a:lnTo>
                  <a:lnTo>
                    <a:pt x="277" y="1442"/>
                  </a:lnTo>
                  <a:lnTo>
                    <a:pt x="248" y="1414"/>
                  </a:lnTo>
                  <a:lnTo>
                    <a:pt x="220" y="1386"/>
                  </a:lnTo>
                  <a:lnTo>
                    <a:pt x="194" y="1356"/>
                  </a:lnTo>
                  <a:lnTo>
                    <a:pt x="169" y="1325"/>
                  </a:lnTo>
                  <a:lnTo>
                    <a:pt x="146" y="1293"/>
                  </a:lnTo>
                  <a:lnTo>
                    <a:pt x="125" y="1259"/>
                  </a:lnTo>
                  <a:lnTo>
                    <a:pt x="105" y="1226"/>
                  </a:lnTo>
                  <a:lnTo>
                    <a:pt x="86" y="1190"/>
                  </a:lnTo>
                  <a:lnTo>
                    <a:pt x="69" y="1154"/>
                  </a:lnTo>
                  <a:lnTo>
                    <a:pt x="54" y="1118"/>
                  </a:lnTo>
                  <a:lnTo>
                    <a:pt x="41" y="1080"/>
                  </a:lnTo>
                  <a:lnTo>
                    <a:pt x="30" y="1043"/>
                  </a:lnTo>
                  <a:lnTo>
                    <a:pt x="19" y="1003"/>
                  </a:lnTo>
                  <a:lnTo>
                    <a:pt x="12" y="965"/>
                  </a:lnTo>
                  <a:lnTo>
                    <a:pt x="6" y="924"/>
                  </a:lnTo>
                  <a:lnTo>
                    <a:pt x="2" y="885"/>
                  </a:lnTo>
                  <a:lnTo>
                    <a:pt x="0" y="844"/>
                  </a:lnTo>
                  <a:lnTo>
                    <a:pt x="1" y="804"/>
                  </a:lnTo>
                  <a:lnTo>
                    <a:pt x="3" y="762"/>
                  </a:lnTo>
                  <a:lnTo>
                    <a:pt x="7" y="722"/>
                  </a:lnTo>
                  <a:lnTo>
                    <a:pt x="13" y="680"/>
                  </a:lnTo>
                  <a:lnTo>
                    <a:pt x="21" y="639"/>
                  </a:lnTo>
                  <a:lnTo>
                    <a:pt x="33" y="598"/>
                  </a:lnTo>
                  <a:lnTo>
                    <a:pt x="46" y="558"/>
                  </a:lnTo>
                  <a:lnTo>
                    <a:pt x="60" y="518"/>
                  </a:lnTo>
                  <a:lnTo>
                    <a:pt x="76" y="480"/>
                  </a:lnTo>
                  <a:lnTo>
                    <a:pt x="94" y="442"/>
                  </a:lnTo>
                  <a:lnTo>
                    <a:pt x="115" y="407"/>
                  </a:lnTo>
                  <a:lnTo>
                    <a:pt x="136" y="373"/>
                  </a:lnTo>
                  <a:lnTo>
                    <a:pt x="159" y="339"/>
                  </a:lnTo>
                  <a:lnTo>
                    <a:pt x="183" y="307"/>
                  </a:lnTo>
                  <a:lnTo>
                    <a:pt x="210" y="276"/>
                  </a:lnTo>
                  <a:lnTo>
                    <a:pt x="237" y="247"/>
                  </a:lnTo>
                  <a:lnTo>
                    <a:pt x="266" y="220"/>
                  </a:lnTo>
                  <a:lnTo>
                    <a:pt x="295" y="193"/>
                  </a:lnTo>
                  <a:lnTo>
                    <a:pt x="326" y="169"/>
                  </a:lnTo>
                  <a:lnTo>
                    <a:pt x="359" y="146"/>
                  </a:lnTo>
                  <a:lnTo>
                    <a:pt x="392" y="124"/>
                  </a:lnTo>
                  <a:lnTo>
                    <a:pt x="425" y="103"/>
                  </a:lnTo>
                  <a:lnTo>
                    <a:pt x="461" y="85"/>
                  </a:lnTo>
                  <a:lnTo>
                    <a:pt x="497" y="69"/>
                  </a:lnTo>
                  <a:lnTo>
                    <a:pt x="534" y="54"/>
                  </a:lnTo>
                  <a:lnTo>
                    <a:pt x="571" y="41"/>
                  </a:lnTo>
                  <a:lnTo>
                    <a:pt x="609" y="29"/>
                  </a:lnTo>
                  <a:lnTo>
                    <a:pt x="648" y="19"/>
                  </a:lnTo>
                  <a:lnTo>
                    <a:pt x="687" y="12"/>
                  </a:lnTo>
                  <a:lnTo>
                    <a:pt x="727" y="6"/>
                  </a:lnTo>
                  <a:lnTo>
                    <a:pt x="767" y="2"/>
                  </a:lnTo>
                  <a:lnTo>
                    <a:pt x="807" y="0"/>
                  </a:lnTo>
                  <a:lnTo>
                    <a:pt x="848" y="1"/>
                  </a:lnTo>
                  <a:lnTo>
                    <a:pt x="889" y="3"/>
                  </a:lnTo>
                  <a:lnTo>
                    <a:pt x="930" y="7"/>
                  </a:lnTo>
                  <a:lnTo>
                    <a:pt x="971" y="13"/>
                  </a:lnTo>
                  <a:lnTo>
                    <a:pt x="1013" y="22"/>
                  </a:lnTo>
                  <a:lnTo>
                    <a:pt x="1053" y="32"/>
                  </a:lnTo>
                  <a:lnTo>
                    <a:pt x="1094" y="46"/>
                  </a:lnTo>
                  <a:lnTo>
                    <a:pt x="1133" y="60"/>
                  </a:lnTo>
                  <a:lnTo>
                    <a:pt x="1172" y="76"/>
                  </a:lnTo>
                  <a:lnTo>
                    <a:pt x="1209" y="94"/>
                  </a:lnTo>
                  <a:lnTo>
                    <a:pt x="1245" y="114"/>
                  </a:lnTo>
                  <a:lnTo>
                    <a:pt x="1279" y="136"/>
                  </a:lnTo>
                  <a:lnTo>
                    <a:pt x="1312" y="159"/>
                  </a:lnTo>
                  <a:lnTo>
                    <a:pt x="1345" y="183"/>
                  </a:lnTo>
                  <a:lnTo>
                    <a:pt x="1375" y="210"/>
                  </a:lnTo>
                  <a:lnTo>
                    <a:pt x="1405" y="237"/>
                  </a:lnTo>
                  <a:lnTo>
                    <a:pt x="1432" y="265"/>
                  </a:lnTo>
                  <a:lnTo>
                    <a:pt x="1458" y="295"/>
                  </a:lnTo>
                  <a:lnTo>
                    <a:pt x="1483" y="326"/>
                  </a:lnTo>
                  <a:lnTo>
                    <a:pt x="1506" y="358"/>
                  </a:lnTo>
                  <a:lnTo>
                    <a:pt x="1528" y="392"/>
                  </a:lnTo>
                  <a:lnTo>
                    <a:pt x="1547" y="425"/>
                  </a:lnTo>
                  <a:lnTo>
                    <a:pt x="1567" y="461"/>
                  </a:lnTo>
                  <a:lnTo>
                    <a:pt x="1583" y="496"/>
                  </a:lnTo>
                  <a:lnTo>
                    <a:pt x="1598" y="533"/>
                  </a:lnTo>
                  <a:lnTo>
                    <a:pt x="1611" y="571"/>
                  </a:lnTo>
                  <a:lnTo>
                    <a:pt x="1622" y="608"/>
                  </a:lnTo>
                  <a:lnTo>
                    <a:pt x="1632" y="648"/>
                  </a:lnTo>
                  <a:lnTo>
                    <a:pt x="1639" y="686"/>
                  </a:lnTo>
                  <a:lnTo>
                    <a:pt x="1646" y="726"/>
                  </a:lnTo>
                  <a:lnTo>
                    <a:pt x="1650" y="766"/>
                  </a:lnTo>
                  <a:lnTo>
                    <a:pt x="1652" y="807"/>
                  </a:lnTo>
                  <a:lnTo>
                    <a:pt x="1652" y="847"/>
                  </a:lnTo>
                  <a:lnTo>
                    <a:pt x="1649" y="889"/>
                  </a:lnTo>
                  <a:lnTo>
                    <a:pt x="1645" y="929"/>
                  </a:lnTo>
                  <a:lnTo>
                    <a:pt x="1638" y="971"/>
                  </a:lnTo>
                  <a:lnTo>
                    <a:pt x="1630" y="1011"/>
                  </a:lnTo>
                  <a:lnTo>
                    <a:pt x="1619" y="1053"/>
                  </a:lnTo>
                  <a:lnTo>
                    <a:pt x="1607" y="1093"/>
                  </a:lnTo>
                  <a:lnTo>
                    <a:pt x="1592" y="1133"/>
                  </a:lnTo>
                  <a:lnTo>
                    <a:pt x="1576" y="1171"/>
                  </a:lnTo>
                  <a:lnTo>
                    <a:pt x="1557" y="1208"/>
                  </a:lnTo>
                  <a:lnTo>
                    <a:pt x="1537" y="1244"/>
                  </a:lnTo>
                  <a:lnTo>
                    <a:pt x="1516" y="1279"/>
                  </a:lnTo>
                  <a:lnTo>
                    <a:pt x="1493" y="1312"/>
                  </a:lnTo>
                  <a:lnTo>
                    <a:pt x="1468" y="1343"/>
                  </a:lnTo>
                  <a:lnTo>
                    <a:pt x="1443" y="1375"/>
                  </a:lnTo>
                  <a:lnTo>
                    <a:pt x="1416" y="1403"/>
                  </a:lnTo>
                  <a:lnTo>
                    <a:pt x="1386" y="1431"/>
                  </a:lnTo>
                  <a:lnTo>
                    <a:pt x="1357" y="1458"/>
                  </a:lnTo>
                  <a:lnTo>
                    <a:pt x="1326" y="1482"/>
                  </a:lnTo>
                  <a:lnTo>
                    <a:pt x="1293" y="1505"/>
                  </a:lnTo>
                  <a:lnTo>
                    <a:pt x="1261" y="1527"/>
                  </a:lnTo>
                  <a:lnTo>
                    <a:pt x="1226" y="1547"/>
                  </a:lnTo>
                  <a:lnTo>
                    <a:pt x="1191" y="1565"/>
                  </a:lnTo>
                  <a:lnTo>
                    <a:pt x="1155" y="1582"/>
                  </a:lnTo>
                  <a:lnTo>
                    <a:pt x="1118" y="1597"/>
                  </a:lnTo>
                  <a:lnTo>
                    <a:pt x="1081" y="1611"/>
                  </a:lnTo>
                  <a:lnTo>
                    <a:pt x="1043" y="1622"/>
                  </a:lnTo>
                  <a:lnTo>
                    <a:pt x="1004" y="1632"/>
                  </a:lnTo>
                  <a:lnTo>
                    <a:pt x="965" y="1639"/>
                  </a:lnTo>
                  <a:lnTo>
                    <a:pt x="926" y="1645"/>
                  </a:lnTo>
                  <a:lnTo>
                    <a:pt x="885" y="1649"/>
                  </a:lnTo>
                  <a:lnTo>
                    <a:pt x="845" y="1651"/>
                  </a:lnTo>
                  <a:lnTo>
                    <a:pt x="804" y="1650"/>
                  </a:lnTo>
                  <a:lnTo>
                    <a:pt x="763" y="1648"/>
                  </a:lnTo>
                  <a:lnTo>
                    <a:pt x="722" y="1644"/>
                  </a:lnTo>
                  <a:lnTo>
                    <a:pt x="681" y="1638"/>
                  </a:lnTo>
                  <a:lnTo>
                    <a:pt x="639" y="1630"/>
                  </a:lnTo>
                  <a:lnTo>
                    <a:pt x="599" y="16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5" name="Freeform 39">
              <a:extLst>
                <a:ext uri="{FF2B5EF4-FFF2-40B4-BE49-F238E27FC236}">
                  <a16:creationId xmlns:a16="http://schemas.microsoft.com/office/drawing/2014/main" id="{4E89F37C-B043-478F-B143-3DAE9AE38CF2}"/>
                </a:ext>
              </a:extLst>
            </p:cNvPr>
            <p:cNvSpPr>
              <a:spLocks/>
            </p:cNvSpPr>
            <p:nvPr/>
          </p:nvSpPr>
          <p:spPr bwMode="auto">
            <a:xfrm>
              <a:off x="2921085" y="4539770"/>
              <a:ext cx="98380" cy="96452"/>
            </a:xfrm>
            <a:custGeom>
              <a:avLst/>
              <a:gdLst/>
              <a:ahLst/>
              <a:cxnLst>
                <a:cxn ang="0">
                  <a:pos x="935" y="1833"/>
                </a:cxn>
                <a:cxn ang="0">
                  <a:pos x="798" y="1825"/>
                </a:cxn>
                <a:cxn ang="0">
                  <a:pos x="666" y="1797"/>
                </a:cxn>
                <a:cxn ang="0">
                  <a:pos x="540" y="1752"/>
                </a:cxn>
                <a:cxn ang="0">
                  <a:pos x="424" y="1689"/>
                </a:cxn>
                <a:cxn ang="0">
                  <a:pos x="319" y="1610"/>
                </a:cxn>
                <a:cxn ang="0">
                  <a:pos x="225" y="1517"/>
                </a:cxn>
                <a:cxn ang="0">
                  <a:pos x="145" y="1411"/>
                </a:cxn>
                <a:cxn ang="0">
                  <a:pos x="81" y="1293"/>
                </a:cxn>
                <a:cxn ang="0">
                  <a:pos x="34" y="1165"/>
                </a:cxn>
                <a:cxn ang="0">
                  <a:pos x="7" y="1028"/>
                </a:cxn>
                <a:cxn ang="0">
                  <a:pos x="0" y="887"/>
                </a:cxn>
                <a:cxn ang="0">
                  <a:pos x="14" y="752"/>
                </a:cxn>
                <a:cxn ang="0">
                  <a:pos x="47" y="622"/>
                </a:cxn>
                <a:cxn ang="0">
                  <a:pos x="100" y="500"/>
                </a:cxn>
                <a:cxn ang="0">
                  <a:pos x="168" y="386"/>
                </a:cxn>
                <a:cxn ang="0">
                  <a:pos x="252" y="285"/>
                </a:cxn>
                <a:cxn ang="0">
                  <a:pos x="349" y="196"/>
                </a:cxn>
                <a:cxn ang="0">
                  <a:pos x="459" y="121"/>
                </a:cxn>
                <a:cxn ang="0">
                  <a:pos x="581" y="62"/>
                </a:cxn>
                <a:cxn ang="0">
                  <a:pos x="713" y="22"/>
                </a:cxn>
                <a:cxn ang="0">
                  <a:pos x="852" y="2"/>
                </a:cxn>
                <a:cxn ang="0">
                  <a:pos x="991" y="2"/>
                </a:cxn>
                <a:cxn ang="0">
                  <a:pos x="1125" y="23"/>
                </a:cxn>
                <a:cxn ang="0">
                  <a:pos x="1252" y="62"/>
                </a:cxn>
                <a:cxn ang="0">
                  <a:pos x="1372" y="120"/>
                </a:cxn>
                <a:cxn ang="0">
                  <a:pos x="1481" y="193"/>
                </a:cxn>
                <a:cxn ang="0">
                  <a:pos x="1579" y="282"/>
                </a:cxn>
                <a:cxn ang="0">
                  <a:pos x="1664" y="383"/>
                </a:cxn>
                <a:cxn ang="0">
                  <a:pos x="1733" y="498"/>
                </a:cxn>
                <a:cxn ang="0">
                  <a:pos x="1786" y="623"/>
                </a:cxn>
                <a:cxn ang="0">
                  <a:pos x="1820" y="758"/>
                </a:cxn>
                <a:cxn ang="0">
                  <a:pos x="1834" y="898"/>
                </a:cxn>
                <a:cxn ang="0">
                  <a:pos x="1826" y="1035"/>
                </a:cxn>
                <a:cxn ang="0">
                  <a:pos x="1799" y="1167"/>
                </a:cxn>
                <a:cxn ang="0">
                  <a:pos x="1753" y="1292"/>
                </a:cxn>
                <a:cxn ang="0">
                  <a:pos x="1691" y="1409"/>
                </a:cxn>
                <a:cxn ang="0">
                  <a:pos x="1612" y="1514"/>
                </a:cxn>
                <a:cxn ang="0">
                  <a:pos x="1519" y="1608"/>
                </a:cxn>
                <a:cxn ang="0">
                  <a:pos x="1412" y="1688"/>
                </a:cxn>
                <a:cxn ang="0">
                  <a:pos x="1295" y="1752"/>
                </a:cxn>
                <a:cxn ang="0">
                  <a:pos x="1166" y="1798"/>
                </a:cxn>
                <a:cxn ang="0">
                  <a:pos x="1029" y="1826"/>
                </a:cxn>
              </a:cxnLst>
              <a:rect l="0" t="0" r="r" b="b"/>
              <a:pathLst>
                <a:path w="1834" h="1833">
                  <a:moveTo>
                    <a:pt x="1029" y="1826"/>
                  </a:moveTo>
                  <a:lnTo>
                    <a:pt x="982" y="1831"/>
                  </a:lnTo>
                  <a:lnTo>
                    <a:pt x="935" y="1833"/>
                  </a:lnTo>
                  <a:lnTo>
                    <a:pt x="889" y="1833"/>
                  </a:lnTo>
                  <a:lnTo>
                    <a:pt x="843" y="1830"/>
                  </a:lnTo>
                  <a:lnTo>
                    <a:pt x="798" y="1825"/>
                  </a:lnTo>
                  <a:lnTo>
                    <a:pt x="753" y="1818"/>
                  </a:lnTo>
                  <a:lnTo>
                    <a:pt x="710" y="1809"/>
                  </a:lnTo>
                  <a:lnTo>
                    <a:pt x="666" y="1797"/>
                  </a:lnTo>
                  <a:lnTo>
                    <a:pt x="624" y="1784"/>
                  </a:lnTo>
                  <a:lnTo>
                    <a:pt x="582" y="1769"/>
                  </a:lnTo>
                  <a:lnTo>
                    <a:pt x="540" y="1752"/>
                  </a:lnTo>
                  <a:lnTo>
                    <a:pt x="501" y="1733"/>
                  </a:lnTo>
                  <a:lnTo>
                    <a:pt x="463" y="1711"/>
                  </a:lnTo>
                  <a:lnTo>
                    <a:pt x="424" y="1689"/>
                  </a:lnTo>
                  <a:lnTo>
                    <a:pt x="388" y="1665"/>
                  </a:lnTo>
                  <a:lnTo>
                    <a:pt x="352" y="1639"/>
                  </a:lnTo>
                  <a:lnTo>
                    <a:pt x="319" y="1610"/>
                  </a:lnTo>
                  <a:lnTo>
                    <a:pt x="285" y="1581"/>
                  </a:lnTo>
                  <a:lnTo>
                    <a:pt x="255" y="1549"/>
                  </a:lnTo>
                  <a:lnTo>
                    <a:pt x="225" y="1517"/>
                  </a:lnTo>
                  <a:lnTo>
                    <a:pt x="196" y="1484"/>
                  </a:lnTo>
                  <a:lnTo>
                    <a:pt x="170" y="1448"/>
                  </a:lnTo>
                  <a:lnTo>
                    <a:pt x="145" y="1411"/>
                  </a:lnTo>
                  <a:lnTo>
                    <a:pt x="121" y="1373"/>
                  </a:lnTo>
                  <a:lnTo>
                    <a:pt x="100" y="1334"/>
                  </a:lnTo>
                  <a:lnTo>
                    <a:pt x="81" y="1293"/>
                  </a:lnTo>
                  <a:lnTo>
                    <a:pt x="64" y="1252"/>
                  </a:lnTo>
                  <a:lnTo>
                    <a:pt x="47" y="1208"/>
                  </a:lnTo>
                  <a:lnTo>
                    <a:pt x="34" y="1165"/>
                  </a:lnTo>
                  <a:lnTo>
                    <a:pt x="23" y="1120"/>
                  </a:lnTo>
                  <a:lnTo>
                    <a:pt x="14" y="1075"/>
                  </a:lnTo>
                  <a:lnTo>
                    <a:pt x="7" y="1028"/>
                  </a:lnTo>
                  <a:lnTo>
                    <a:pt x="2" y="981"/>
                  </a:lnTo>
                  <a:lnTo>
                    <a:pt x="0" y="934"/>
                  </a:lnTo>
                  <a:lnTo>
                    <a:pt x="0" y="887"/>
                  </a:lnTo>
                  <a:lnTo>
                    <a:pt x="3" y="842"/>
                  </a:lnTo>
                  <a:lnTo>
                    <a:pt x="7" y="796"/>
                  </a:lnTo>
                  <a:lnTo>
                    <a:pt x="14" y="752"/>
                  </a:lnTo>
                  <a:lnTo>
                    <a:pt x="23" y="708"/>
                  </a:lnTo>
                  <a:lnTo>
                    <a:pt x="34" y="665"/>
                  </a:lnTo>
                  <a:lnTo>
                    <a:pt x="47" y="622"/>
                  </a:lnTo>
                  <a:lnTo>
                    <a:pt x="64" y="581"/>
                  </a:lnTo>
                  <a:lnTo>
                    <a:pt x="81" y="539"/>
                  </a:lnTo>
                  <a:lnTo>
                    <a:pt x="100" y="500"/>
                  </a:lnTo>
                  <a:lnTo>
                    <a:pt x="120" y="461"/>
                  </a:lnTo>
                  <a:lnTo>
                    <a:pt x="144" y="423"/>
                  </a:lnTo>
                  <a:lnTo>
                    <a:pt x="168" y="386"/>
                  </a:lnTo>
                  <a:lnTo>
                    <a:pt x="194" y="351"/>
                  </a:lnTo>
                  <a:lnTo>
                    <a:pt x="223" y="317"/>
                  </a:lnTo>
                  <a:lnTo>
                    <a:pt x="252" y="285"/>
                  </a:lnTo>
                  <a:lnTo>
                    <a:pt x="282" y="254"/>
                  </a:lnTo>
                  <a:lnTo>
                    <a:pt x="315" y="223"/>
                  </a:lnTo>
                  <a:lnTo>
                    <a:pt x="349" y="196"/>
                  </a:lnTo>
                  <a:lnTo>
                    <a:pt x="385" y="169"/>
                  </a:lnTo>
                  <a:lnTo>
                    <a:pt x="421" y="144"/>
                  </a:lnTo>
                  <a:lnTo>
                    <a:pt x="459" y="121"/>
                  </a:lnTo>
                  <a:lnTo>
                    <a:pt x="499" y="100"/>
                  </a:lnTo>
                  <a:lnTo>
                    <a:pt x="539" y="81"/>
                  </a:lnTo>
                  <a:lnTo>
                    <a:pt x="581" y="62"/>
                  </a:lnTo>
                  <a:lnTo>
                    <a:pt x="624" y="47"/>
                  </a:lnTo>
                  <a:lnTo>
                    <a:pt x="668" y="33"/>
                  </a:lnTo>
                  <a:lnTo>
                    <a:pt x="713" y="22"/>
                  </a:lnTo>
                  <a:lnTo>
                    <a:pt x="758" y="13"/>
                  </a:lnTo>
                  <a:lnTo>
                    <a:pt x="805" y="6"/>
                  </a:lnTo>
                  <a:lnTo>
                    <a:pt x="852" y="2"/>
                  </a:lnTo>
                  <a:lnTo>
                    <a:pt x="899" y="0"/>
                  </a:lnTo>
                  <a:lnTo>
                    <a:pt x="944" y="0"/>
                  </a:lnTo>
                  <a:lnTo>
                    <a:pt x="991" y="2"/>
                  </a:lnTo>
                  <a:lnTo>
                    <a:pt x="1037" y="7"/>
                  </a:lnTo>
                  <a:lnTo>
                    <a:pt x="1081" y="14"/>
                  </a:lnTo>
                  <a:lnTo>
                    <a:pt x="1125" y="23"/>
                  </a:lnTo>
                  <a:lnTo>
                    <a:pt x="1168" y="34"/>
                  </a:lnTo>
                  <a:lnTo>
                    <a:pt x="1211" y="47"/>
                  </a:lnTo>
                  <a:lnTo>
                    <a:pt x="1252" y="62"/>
                  </a:lnTo>
                  <a:lnTo>
                    <a:pt x="1294" y="80"/>
                  </a:lnTo>
                  <a:lnTo>
                    <a:pt x="1333" y="99"/>
                  </a:lnTo>
                  <a:lnTo>
                    <a:pt x="1372" y="120"/>
                  </a:lnTo>
                  <a:lnTo>
                    <a:pt x="1410" y="142"/>
                  </a:lnTo>
                  <a:lnTo>
                    <a:pt x="1447" y="167"/>
                  </a:lnTo>
                  <a:lnTo>
                    <a:pt x="1481" y="193"/>
                  </a:lnTo>
                  <a:lnTo>
                    <a:pt x="1516" y="221"/>
                  </a:lnTo>
                  <a:lnTo>
                    <a:pt x="1548" y="251"/>
                  </a:lnTo>
                  <a:lnTo>
                    <a:pt x="1579" y="282"/>
                  </a:lnTo>
                  <a:lnTo>
                    <a:pt x="1610" y="314"/>
                  </a:lnTo>
                  <a:lnTo>
                    <a:pt x="1638" y="348"/>
                  </a:lnTo>
                  <a:lnTo>
                    <a:pt x="1664" y="383"/>
                  </a:lnTo>
                  <a:lnTo>
                    <a:pt x="1689" y="421"/>
                  </a:lnTo>
                  <a:lnTo>
                    <a:pt x="1712" y="458"/>
                  </a:lnTo>
                  <a:lnTo>
                    <a:pt x="1733" y="498"/>
                  </a:lnTo>
                  <a:lnTo>
                    <a:pt x="1753" y="538"/>
                  </a:lnTo>
                  <a:lnTo>
                    <a:pt x="1771" y="580"/>
                  </a:lnTo>
                  <a:lnTo>
                    <a:pt x="1786" y="623"/>
                  </a:lnTo>
                  <a:lnTo>
                    <a:pt x="1800" y="667"/>
                  </a:lnTo>
                  <a:lnTo>
                    <a:pt x="1811" y="711"/>
                  </a:lnTo>
                  <a:lnTo>
                    <a:pt x="1820" y="758"/>
                  </a:lnTo>
                  <a:lnTo>
                    <a:pt x="1827" y="804"/>
                  </a:lnTo>
                  <a:lnTo>
                    <a:pt x="1831" y="851"/>
                  </a:lnTo>
                  <a:lnTo>
                    <a:pt x="1834" y="898"/>
                  </a:lnTo>
                  <a:lnTo>
                    <a:pt x="1833" y="944"/>
                  </a:lnTo>
                  <a:lnTo>
                    <a:pt x="1831" y="990"/>
                  </a:lnTo>
                  <a:lnTo>
                    <a:pt x="1826" y="1035"/>
                  </a:lnTo>
                  <a:lnTo>
                    <a:pt x="1819" y="1080"/>
                  </a:lnTo>
                  <a:lnTo>
                    <a:pt x="1810" y="1124"/>
                  </a:lnTo>
                  <a:lnTo>
                    <a:pt x="1799" y="1167"/>
                  </a:lnTo>
                  <a:lnTo>
                    <a:pt x="1786" y="1209"/>
                  </a:lnTo>
                  <a:lnTo>
                    <a:pt x="1771" y="1252"/>
                  </a:lnTo>
                  <a:lnTo>
                    <a:pt x="1753" y="1292"/>
                  </a:lnTo>
                  <a:lnTo>
                    <a:pt x="1734" y="1332"/>
                  </a:lnTo>
                  <a:lnTo>
                    <a:pt x="1713" y="1371"/>
                  </a:lnTo>
                  <a:lnTo>
                    <a:pt x="1691" y="1409"/>
                  </a:lnTo>
                  <a:lnTo>
                    <a:pt x="1665" y="1445"/>
                  </a:lnTo>
                  <a:lnTo>
                    <a:pt x="1640" y="1481"/>
                  </a:lnTo>
                  <a:lnTo>
                    <a:pt x="1612" y="1514"/>
                  </a:lnTo>
                  <a:lnTo>
                    <a:pt x="1582" y="1547"/>
                  </a:lnTo>
                  <a:lnTo>
                    <a:pt x="1551" y="1578"/>
                  </a:lnTo>
                  <a:lnTo>
                    <a:pt x="1519" y="1608"/>
                  </a:lnTo>
                  <a:lnTo>
                    <a:pt x="1484" y="1636"/>
                  </a:lnTo>
                  <a:lnTo>
                    <a:pt x="1449" y="1663"/>
                  </a:lnTo>
                  <a:lnTo>
                    <a:pt x="1412" y="1688"/>
                  </a:lnTo>
                  <a:lnTo>
                    <a:pt x="1374" y="1710"/>
                  </a:lnTo>
                  <a:lnTo>
                    <a:pt x="1335" y="1733"/>
                  </a:lnTo>
                  <a:lnTo>
                    <a:pt x="1295" y="1752"/>
                  </a:lnTo>
                  <a:lnTo>
                    <a:pt x="1252" y="1769"/>
                  </a:lnTo>
                  <a:lnTo>
                    <a:pt x="1210" y="1785"/>
                  </a:lnTo>
                  <a:lnTo>
                    <a:pt x="1166" y="1798"/>
                  </a:lnTo>
                  <a:lnTo>
                    <a:pt x="1122" y="1810"/>
                  </a:lnTo>
                  <a:lnTo>
                    <a:pt x="1075" y="1819"/>
                  </a:lnTo>
                  <a:lnTo>
                    <a:pt x="1029" y="18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56" name="Freeform 40">
              <a:extLst>
                <a:ext uri="{FF2B5EF4-FFF2-40B4-BE49-F238E27FC236}">
                  <a16:creationId xmlns:a16="http://schemas.microsoft.com/office/drawing/2014/main" id="{33BB93F9-1DE6-43A2-8A75-136CF97849AE}"/>
                </a:ext>
              </a:extLst>
            </p:cNvPr>
            <p:cNvSpPr>
              <a:spLocks/>
            </p:cNvSpPr>
            <p:nvPr/>
          </p:nvSpPr>
          <p:spPr bwMode="auto">
            <a:xfrm>
              <a:off x="2851640" y="4420170"/>
              <a:ext cx="108026" cy="109955"/>
            </a:xfrm>
            <a:custGeom>
              <a:avLst/>
              <a:gdLst/>
              <a:ahLst/>
              <a:cxnLst>
                <a:cxn ang="0">
                  <a:pos x="1434" y="1948"/>
                </a:cxn>
                <a:cxn ang="0">
                  <a:pos x="1291" y="2000"/>
                </a:cxn>
                <a:cxn ang="0">
                  <a:pos x="1144" y="2030"/>
                </a:cxn>
                <a:cxn ang="0">
                  <a:pos x="996" y="2037"/>
                </a:cxn>
                <a:cxn ang="0">
                  <a:pos x="850" y="2022"/>
                </a:cxn>
                <a:cxn ang="0">
                  <a:pos x="707" y="1988"/>
                </a:cxn>
                <a:cxn ang="0">
                  <a:pos x="571" y="1933"/>
                </a:cxn>
                <a:cxn ang="0">
                  <a:pos x="443" y="1859"/>
                </a:cxn>
                <a:cxn ang="0">
                  <a:pos x="327" y="1767"/>
                </a:cxn>
                <a:cxn ang="0">
                  <a:pos x="223" y="1656"/>
                </a:cxn>
                <a:cxn ang="0">
                  <a:pos x="135" y="1527"/>
                </a:cxn>
                <a:cxn ang="0">
                  <a:pos x="68" y="1388"/>
                </a:cxn>
                <a:cxn ang="0">
                  <a:pos x="24" y="1242"/>
                </a:cxn>
                <a:cxn ang="0">
                  <a:pos x="2" y="1095"/>
                </a:cxn>
                <a:cxn ang="0">
                  <a:pos x="2" y="947"/>
                </a:cxn>
                <a:cxn ang="0">
                  <a:pos x="22" y="802"/>
                </a:cxn>
                <a:cxn ang="0">
                  <a:pos x="63" y="662"/>
                </a:cxn>
                <a:cxn ang="0">
                  <a:pos x="124" y="528"/>
                </a:cxn>
                <a:cxn ang="0">
                  <a:pos x="205" y="404"/>
                </a:cxn>
                <a:cxn ang="0">
                  <a:pos x="304" y="291"/>
                </a:cxn>
                <a:cxn ang="0">
                  <a:pos x="421" y="192"/>
                </a:cxn>
                <a:cxn ang="0">
                  <a:pos x="554" y="111"/>
                </a:cxn>
                <a:cxn ang="0">
                  <a:pos x="696" y="51"/>
                </a:cxn>
                <a:cxn ang="0">
                  <a:pos x="843" y="14"/>
                </a:cxn>
                <a:cxn ang="0">
                  <a:pos x="991" y="0"/>
                </a:cxn>
                <a:cxn ang="0">
                  <a:pos x="1138" y="7"/>
                </a:cxn>
                <a:cxn ang="0">
                  <a:pos x="1281" y="34"/>
                </a:cxn>
                <a:cxn ang="0">
                  <a:pos x="1420" y="82"/>
                </a:cxn>
                <a:cxn ang="0">
                  <a:pos x="1551" y="150"/>
                </a:cxn>
                <a:cxn ang="0">
                  <a:pos x="1671" y="237"/>
                </a:cxn>
                <a:cxn ang="0">
                  <a:pos x="1780" y="341"/>
                </a:cxn>
                <a:cxn ang="0">
                  <a:pos x="1873" y="464"/>
                </a:cxn>
                <a:cxn ang="0">
                  <a:pos x="1948" y="601"/>
                </a:cxn>
                <a:cxn ang="0">
                  <a:pos x="1999" y="745"/>
                </a:cxn>
                <a:cxn ang="0">
                  <a:pos x="2029" y="893"/>
                </a:cxn>
                <a:cxn ang="0">
                  <a:pos x="2037" y="1040"/>
                </a:cxn>
                <a:cxn ang="0">
                  <a:pos x="2023" y="1186"/>
                </a:cxn>
                <a:cxn ang="0">
                  <a:pos x="1988" y="1329"/>
                </a:cxn>
                <a:cxn ang="0">
                  <a:pos x="1933" y="1465"/>
                </a:cxn>
                <a:cxn ang="0">
                  <a:pos x="1860" y="1592"/>
                </a:cxn>
                <a:cxn ang="0">
                  <a:pos x="1766" y="1710"/>
                </a:cxn>
                <a:cxn ang="0">
                  <a:pos x="1656" y="1813"/>
                </a:cxn>
                <a:cxn ang="0">
                  <a:pos x="1527" y="1900"/>
                </a:cxn>
              </a:cxnLst>
              <a:rect l="0" t="0" r="r" b="b"/>
              <a:pathLst>
                <a:path w="2037" h="2037">
                  <a:moveTo>
                    <a:pt x="1527" y="1900"/>
                  </a:moveTo>
                  <a:lnTo>
                    <a:pt x="1481" y="1925"/>
                  </a:lnTo>
                  <a:lnTo>
                    <a:pt x="1434" y="1948"/>
                  </a:lnTo>
                  <a:lnTo>
                    <a:pt x="1387" y="1968"/>
                  </a:lnTo>
                  <a:lnTo>
                    <a:pt x="1339" y="1985"/>
                  </a:lnTo>
                  <a:lnTo>
                    <a:pt x="1291" y="2000"/>
                  </a:lnTo>
                  <a:lnTo>
                    <a:pt x="1242" y="2012"/>
                  </a:lnTo>
                  <a:lnTo>
                    <a:pt x="1193" y="2021"/>
                  </a:lnTo>
                  <a:lnTo>
                    <a:pt x="1144" y="2030"/>
                  </a:lnTo>
                  <a:lnTo>
                    <a:pt x="1094" y="2035"/>
                  </a:lnTo>
                  <a:lnTo>
                    <a:pt x="1046" y="2037"/>
                  </a:lnTo>
                  <a:lnTo>
                    <a:pt x="996" y="2037"/>
                  </a:lnTo>
                  <a:lnTo>
                    <a:pt x="947" y="2035"/>
                  </a:lnTo>
                  <a:lnTo>
                    <a:pt x="898" y="2030"/>
                  </a:lnTo>
                  <a:lnTo>
                    <a:pt x="850" y="2022"/>
                  </a:lnTo>
                  <a:lnTo>
                    <a:pt x="801" y="2013"/>
                  </a:lnTo>
                  <a:lnTo>
                    <a:pt x="754" y="2002"/>
                  </a:lnTo>
                  <a:lnTo>
                    <a:pt x="707" y="1988"/>
                  </a:lnTo>
                  <a:lnTo>
                    <a:pt x="661" y="1973"/>
                  </a:lnTo>
                  <a:lnTo>
                    <a:pt x="615" y="1955"/>
                  </a:lnTo>
                  <a:lnTo>
                    <a:pt x="571" y="1933"/>
                  </a:lnTo>
                  <a:lnTo>
                    <a:pt x="527" y="1911"/>
                  </a:lnTo>
                  <a:lnTo>
                    <a:pt x="485" y="1887"/>
                  </a:lnTo>
                  <a:lnTo>
                    <a:pt x="443" y="1859"/>
                  </a:lnTo>
                  <a:lnTo>
                    <a:pt x="403" y="1831"/>
                  </a:lnTo>
                  <a:lnTo>
                    <a:pt x="364" y="1800"/>
                  </a:lnTo>
                  <a:lnTo>
                    <a:pt x="327" y="1767"/>
                  </a:lnTo>
                  <a:lnTo>
                    <a:pt x="290" y="1732"/>
                  </a:lnTo>
                  <a:lnTo>
                    <a:pt x="256" y="1695"/>
                  </a:lnTo>
                  <a:lnTo>
                    <a:pt x="223" y="1656"/>
                  </a:lnTo>
                  <a:lnTo>
                    <a:pt x="192" y="1615"/>
                  </a:lnTo>
                  <a:lnTo>
                    <a:pt x="163" y="1572"/>
                  </a:lnTo>
                  <a:lnTo>
                    <a:pt x="135" y="1527"/>
                  </a:lnTo>
                  <a:lnTo>
                    <a:pt x="111" y="1482"/>
                  </a:lnTo>
                  <a:lnTo>
                    <a:pt x="88" y="1435"/>
                  </a:lnTo>
                  <a:lnTo>
                    <a:pt x="68" y="1388"/>
                  </a:lnTo>
                  <a:lnTo>
                    <a:pt x="51" y="1339"/>
                  </a:lnTo>
                  <a:lnTo>
                    <a:pt x="36" y="1292"/>
                  </a:lnTo>
                  <a:lnTo>
                    <a:pt x="24" y="1242"/>
                  </a:lnTo>
                  <a:lnTo>
                    <a:pt x="14" y="1193"/>
                  </a:lnTo>
                  <a:lnTo>
                    <a:pt x="7" y="1144"/>
                  </a:lnTo>
                  <a:lnTo>
                    <a:pt x="2" y="1095"/>
                  </a:lnTo>
                  <a:lnTo>
                    <a:pt x="0" y="1046"/>
                  </a:lnTo>
                  <a:lnTo>
                    <a:pt x="0" y="996"/>
                  </a:lnTo>
                  <a:lnTo>
                    <a:pt x="2" y="947"/>
                  </a:lnTo>
                  <a:lnTo>
                    <a:pt x="6" y="899"/>
                  </a:lnTo>
                  <a:lnTo>
                    <a:pt x="13" y="850"/>
                  </a:lnTo>
                  <a:lnTo>
                    <a:pt x="22" y="802"/>
                  </a:lnTo>
                  <a:lnTo>
                    <a:pt x="34" y="755"/>
                  </a:lnTo>
                  <a:lnTo>
                    <a:pt x="47" y="707"/>
                  </a:lnTo>
                  <a:lnTo>
                    <a:pt x="63" y="662"/>
                  </a:lnTo>
                  <a:lnTo>
                    <a:pt x="82" y="616"/>
                  </a:lnTo>
                  <a:lnTo>
                    <a:pt x="102" y="572"/>
                  </a:lnTo>
                  <a:lnTo>
                    <a:pt x="124" y="528"/>
                  </a:lnTo>
                  <a:lnTo>
                    <a:pt x="149" y="486"/>
                  </a:lnTo>
                  <a:lnTo>
                    <a:pt x="176" y="444"/>
                  </a:lnTo>
                  <a:lnTo>
                    <a:pt x="205" y="404"/>
                  </a:lnTo>
                  <a:lnTo>
                    <a:pt x="236" y="364"/>
                  </a:lnTo>
                  <a:lnTo>
                    <a:pt x="269" y="327"/>
                  </a:lnTo>
                  <a:lnTo>
                    <a:pt x="304" y="291"/>
                  </a:lnTo>
                  <a:lnTo>
                    <a:pt x="341" y="257"/>
                  </a:lnTo>
                  <a:lnTo>
                    <a:pt x="380" y="224"/>
                  </a:lnTo>
                  <a:lnTo>
                    <a:pt x="421" y="192"/>
                  </a:lnTo>
                  <a:lnTo>
                    <a:pt x="463" y="164"/>
                  </a:lnTo>
                  <a:lnTo>
                    <a:pt x="509" y="137"/>
                  </a:lnTo>
                  <a:lnTo>
                    <a:pt x="554" y="111"/>
                  </a:lnTo>
                  <a:lnTo>
                    <a:pt x="601" y="89"/>
                  </a:lnTo>
                  <a:lnTo>
                    <a:pt x="649" y="69"/>
                  </a:lnTo>
                  <a:lnTo>
                    <a:pt x="696" y="51"/>
                  </a:lnTo>
                  <a:lnTo>
                    <a:pt x="745" y="36"/>
                  </a:lnTo>
                  <a:lnTo>
                    <a:pt x="793" y="24"/>
                  </a:lnTo>
                  <a:lnTo>
                    <a:pt x="843" y="14"/>
                  </a:lnTo>
                  <a:lnTo>
                    <a:pt x="892" y="7"/>
                  </a:lnTo>
                  <a:lnTo>
                    <a:pt x="941" y="2"/>
                  </a:lnTo>
                  <a:lnTo>
                    <a:pt x="991" y="0"/>
                  </a:lnTo>
                  <a:lnTo>
                    <a:pt x="1039" y="0"/>
                  </a:lnTo>
                  <a:lnTo>
                    <a:pt x="1089" y="2"/>
                  </a:lnTo>
                  <a:lnTo>
                    <a:pt x="1138" y="7"/>
                  </a:lnTo>
                  <a:lnTo>
                    <a:pt x="1186" y="13"/>
                  </a:lnTo>
                  <a:lnTo>
                    <a:pt x="1234" y="23"/>
                  </a:lnTo>
                  <a:lnTo>
                    <a:pt x="1281" y="34"/>
                  </a:lnTo>
                  <a:lnTo>
                    <a:pt x="1329" y="47"/>
                  </a:lnTo>
                  <a:lnTo>
                    <a:pt x="1375" y="64"/>
                  </a:lnTo>
                  <a:lnTo>
                    <a:pt x="1420" y="82"/>
                  </a:lnTo>
                  <a:lnTo>
                    <a:pt x="1465" y="102"/>
                  </a:lnTo>
                  <a:lnTo>
                    <a:pt x="1508" y="125"/>
                  </a:lnTo>
                  <a:lnTo>
                    <a:pt x="1551" y="150"/>
                  </a:lnTo>
                  <a:lnTo>
                    <a:pt x="1592" y="176"/>
                  </a:lnTo>
                  <a:lnTo>
                    <a:pt x="1633" y="205"/>
                  </a:lnTo>
                  <a:lnTo>
                    <a:pt x="1671" y="237"/>
                  </a:lnTo>
                  <a:lnTo>
                    <a:pt x="1709" y="269"/>
                  </a:lnTo>
                  <a:lnTo>
                    <a:pt x="1745" y="305"/>
                  </a:lnTo>
                  <a:lnTo>
                    <a:pt x="1780" y="341"/>
                  </a:lnTo>
                  <a:lnTo>
                    <a:pt x="1813" y="380"/>
                  </a:lnTo>
                  <a:lnTo>
                    <a:pt x="1843" y="421"/>
                  </a:lnTo>
                  <a:lnTo>
                    <a:pt x="1873" y="464"/>
                  </a:lnTo>
                  <a:lnTo>
                    <a:pt x="1900" y="509"/>
                  </a:lnTo>
                  <a:lnTo>
                    <a:pt x="1925" y="555"/>
                  </a:lnTo>
                  <a:lnTo>
                    <a:pt x="1948" y="601"/>
                  </a:lnTo>
                  <a:lnTo>
                    <a:pt x="1968" y="649"/>
                  </a:lnTo>
                  <a:lnTo>
                    <a:pt x="1985" y="697"/>
                  </a:lnTo>
                  <a:lnTo>
                    <a:pt x="1999" y="745"/>
                  </a:lnTo>
                  <a:lnTo>
                    <a:pt x="2012" y="795"/>
                  </a:lnTo>
                  <a:lnTo>
                    <a:pt x="2022" y="843"/>
                  </a:lnTo>
                  <a:lnTo>
                    <a:pt x="2029" y="893"/>
                  </a:lnTo>
                  <a:lnTo>
                    <a:pt x="2034" y="941"/>
                  </a:lnTo>
                  <a:lnTo>
                    <a:pt x="2037" y="991"/>
                  </a:lnTo>
                  <a:lnTo>
                    <a:pt x="2037" y="1040"/>
                  </a:lnTo>
                  <a:lnTo>
                    <a:pt x="2035" y="1089"/>
                  </a:lnTo>
                  <a:lnTo>
                    <a:pt x="2030" y="1138"/>
                  </a:lnTo>
                  <a:lnTo>
                    <a:pt x="2023" y="1186"/>
                  </a:lnTo>
                  <a:lnTo>
                    <a:pt x="2013" y="1235"/>
                  </a:lnTo>
                  <a:lnTo>
                    <a:pt x="2002" y="1281"/>
                  </a:lnTo>
                  <a:lnTo>
                    <a:pt x="1988" y="1329"/>
                  </a:lnTo>
                  <a:lnTo>
                    <a:pt x="1972" y="1375"/>
                  </a:lnTo>
                  <a:lnTo>
                    <a:pt x="1954" y="1420"/>
                  </a:lnTo>
                  <a:lnTo>
                    <a:pt x="1933" y="1465"/>
                  </a:lnTo>
                  <a:lnTo>
                    <a:pt x="1911" y="1508"/>
                  </a:lnTo>
                  <a:lnTo>
                    <a:pt x="1887" y="1551"/>
                  </a:lnTo>
                  <a:lnTo>
                    <a:pt x="1860" y="1592"/>
                  </a:lnTo>
                  <a:lnTo>
                    <a:pt x="1831" y="1633"/>
                  </a:lnTo>
                  <a:lnTo>
                    <a:pt x="1800" y="1671"/>
                  </a:lnTo>
                  <a:lnTo>
                    <a:pt x="1766" y="1710"/>
                  </a:lnTo>
                  <a:lnTo>
                    <a:pt x="1732" y="1745"/>
                  </a:lnTo>
                  <a:lnTo>
                    <a:pt x="1695" y="1779"/>
                  </a:lnTo>
                  <a:lnTo>
                    <a:pt x="1656" y="1813"/>
                  </a:lnTo>
                  <a:lnTo>
                    <a:pt x="1615" y="1843"/>
                  </a:lnTo>
                  <a:lnTo>
                    <a:pt x="1572" y="1873"/>
                  </a:lnTo>
                  <a:lnTo>
                    <a:pt x="1527" y="19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97" name="Freeform 1038">
            <a:extLst>
              <a:ext uri="{FF2B5EF4-FFF2-40B4-BE49-F238E27FC236}">
                <a16:creationId xmlns:a16="http://schemas.microsoft.com/office/drawing/2014/main" id="{8B9A0F6F-8590-4767-932A-58F71367993A}"/>
              </a:ext>
            </a:extLst>
          </p:cNvPr>
          <p:cNvSpPr>
            <a:spLocks noEditPoints="1"/>
          </p:cNvSpPr>
          <p:nvPr/>
        </p:nvSpPr>
        <p:spPr bwMode="auto">
          <a:xfrm>
            <a:off x="6548563" y="3376664"/>
            <a:ext cx="662410" cy="538643"/>
          </a:xfrm>
          <a:custGeom>
            <a:avLst/>
            <a:gdLst/>
            <a:ahLst/>
            <a:cxnLst>
              <a:cxn ang="0">
                <a:pos x="0" y="546"/>
              </a:cxn>
              <a:cxn ang="0">
                <a:pos x="1092" y="546"/>
              </a:cxn>
              <a:cxn ang="0">
                <a:pos x="546" y="1048"/>
              </a:cxn>
              <a:cxn ang="0">
                <a:pos x="546" y="43"/>
              </a:cxn>
              <a:cxn ang="0">
                <a:pos x="546" y="1048"/>
              </a:cxn>
              <a:cxn ang="0">
                <a:pos x="505" y="424"/>
              </a:cxn>
              <a:cxn ang="0">
                <a:pos x="569" y="407"/>
              </a:cxn>
              <a:cxn ang="0">
                <a:pos x="587" y="471"/>
              </a:cxn>
              <a:cxn ang="0">
                <a:pos x="523" y="488"/>
              </a:cxn>
              <a:cxn ang="0">
                <a:pos x="505" y="360"/>
              </a:cxn>
              <a:cxn ang="0">
                <a:pos x="523" y="296"/>
              </a:cxn>
              <a:cxn ang="0">
                <a:pos x="587" y="314"/>
              </a:cxn>
              <a:cxn ang="0">
                <a:pos x="569" y="378"/>
              </a:cxn>
              <a:cxn ang="0">
                <a:pos x="505" y="360"/>
              </a:cxn>
              <a:cxn ang="0">
                <a:pos x="614" y="424"/>
              </a:cxn>
              <a:cxn ang="0">
                <a:pos x="678" y="407"/>
              </a:cxn>
              <a:cxn ang="0">
                <a:pos x="695" y="471"/>
              </a:cxn>
              <a:cxn ang="0">
                <a:pos x="631" y="488"/>
              </a:cxn>
              <a:cxn ang="0">
                <a:pos x="614" y="360"/>
              </a:cxn>
              <a:cxn ang="0">
                <a:pos x="631" y="296"/>
              </a:cxn>
              <a:cxn ang="0">
                <a:pos x="695" y="314"/>
              </a:cxn>
              <a:cxn ang="0">
                <a:pos x="678" y="378"/>
              </a:cxn>
              <a:cxn ang="0">
                <a:pos x="614" y="360"/>
              </a:cxn>
              <a:cxn ang="0">
                <a:pos x="397" y="314"/>
              </a:cxn>
              <a:cxn ang="0">
                <a:pos x="461" y="296"/>
              </a:cxn>
              <a:cxn ang="0">
                <a:pos x="478" y="360"/>
              </a:cxn>
              <a:cxn ang="0">
                <a:pos x="414" y="378"/>
              </a:cxn>
              <a:cxn ang="0">
                <a:pos x="397" y="740"/>
              </a:cxn>
              <a:cxn ang="0">
                <a:pos x="631" y="722"/>
              </a:cxn>
              <a:cxn ang="0">
                <a:pos x="631" y="757"/>
              </a:cxn>
              <a:cxn ang="0">
                <a:pos x="397" y="740"/>
              </a:cxn>
              <a:cxn ang="0">
                <a:pos x="397" y="424"/>
              </a:cxn>
              <a:cxn ang="0">
                <a:pos x="461" y="407"/>
              </a:cxn>
              <a:cxn ang="0">
                <a:pos x="478" y="471"/>
              </a:cxn>
              <a:cxn ang="0">
                <a:pos x="414" y="488"/>
              </a:cxn>
              <a:cxn ang="0">
                <a:pos x="729" y="133"/>
              </a:cxn>
              <a:cxn ang="0">
                <a:pos x="302" y="194"/>
              </a:cxn>
              <a:cxn ang="0">
                <a:pos x="363" y="958"/>
              </a:cxn>
              <a:cxn ang="0">
                <a:pos x="790" y="898"/>
              </a:cxn>
              <a:cxn ang="0">
                <a:pos x="729" y="133"/>
              </a:cxn>
              <a:cxn ang="0">
                <a:pos x="587" y="192"/>
              </a:cxn>
              <a:cxn ang="0">
                <a:pos x="587" y="226"/>
              </a:cxn>
              <a:cxn ang="0">
                <a:pos x="488" y="209"/>
              </a:cxn>
              <a:cxn ang="0">
                <a:pos x="546" y="919"/>
              </a:cxn>
              <a:cxn ang="0">
                <a:pos x="546" y="838"/>
              </a:cxn>
              <a:cxn ang="0">
                <a:pos x="546" y="919"/>
              </a:cxn>
              <a:cxn ang="0">
                <a:pos x="365" y="802"/>
              </a:cxn>
              <a:cxn ang="0">
                <a:pos x="727" y="262"/>
              </a:cxn>
              <a:cxn ang="0">
                <a:pos x="397" y="677"/>
              </a:cxn>
              <a:cxn ang="0">
                <a:pos x="678" y="660"/>
              </a:cxn>
              <a:cxn ang="0">
                <a:pos x="678" y="695"/>
              </a:cxn>
              <a:cxn ang="0">
                <a:pos x="397" y="677"/>
              </a:cxn>
              <a:cxn ang="0">
                <a:pos x="414" y="595"/>
              </a:cxn>
              <a:cxn ang="0">
                <a:pos x="604" y="613"/>
              </a:cxn>
              <a:cxn ang="0">
                <a:pos x="414" y="630"/>
              </a:cxn>
            </a:cxnLst>
            <a:rect l="0" t="0" r="r" b="b"/>
            <a:pathLst>
              <a:path w="1092" h="1092">
                <a:moveTo>
                  <a:pt x="546" y="0"/>
                </a:moveTo>
                <a:cubicBezTo>
                  <a:pt x="244" y="0"/>
                  <a:pt x="0" y="244"/>
                  <a:pt x="0" y="546"/>
                </a:cubicBezTo>
                <a:cubicBezTo>
                  <a:pt x="0" y="847"/>
                  <a:pt x="244" y="1092"/>
                  <a:pt x="546" y="1092"/>
                </a:cubicBezTo>
                <a:cubicBezTo>
                  <a:pt x="848" y="1092"/>
                  <a:pt x="1092" y="847"/>
                  <a:pt x="1092" y="546"/>
                </a:cubicBezTo>
                <a:cubicBezTo>
                  <a:pt x="1092" y="244"/>
                  <a:pt x="848" y="0"/>
                  <a:pt x="546" y="0"/>
                </a:cubicBezTo>
                <a:close/>
                <a:moveTo>
                  <a:pt x="546" y="1048"/>
                </a:moveTo>
                <a:cubicBezTo>
                  <a:pt x="269" y="1048"/>
                  <a:pt x="43" y="823"/>
                  <a:pt x="43" y="546"/>
                </a:cubicBezTo>
                <a:cubicBezTo>
                  <a:pt x="43" y="269"/>
                  <a:pt x="269" y="43"/>
                  <a:pt x="546" y="43"/>
                </a:cubicBezTo>
                <a:cubicBezTo>
                  <a:pt x="823" y="43"/>
                  <a:pt x="1049" y="269"/>
                  <a:pt x="1049" y="546"/>
                </a:cubicBezTo>
                <a:cubicBezTo>
                  <a:pt x="1049" y="823"/>
                  <a:pt x="823" y="1048"/>
                  <a:pt x="546" y="1048"/>
                </a:cubicBezTo>
                <a:close/>
                <a:moveTo>
                  <a:pt x="505" y="471"/>
                </a:moveTo>
                <a:cubicBezTo>
                  <a:pt x="505" y="424"/>
                  <a:pt x="505" y="424"/>
                  <a:pt x="505" y="424"/>
                </a:cubicBezTo>
                <a:cubicBezTo>
                  <a:pt x="505" y="414"/>
                  <a:pt x="513" y="407"/>
                  <a:pt x="523" y="407"/>
                </a:cubicBezTo>
                <a:cubicBezTo>
                  <a:pt x="569" y="407"/>
                  <a:pt x="569" y="407"/>
                  <a:pt x="569" y="407"/>
                </a:cubicBezTo>
                <a:cubicBezTo>
                  <a:pt x="579" y="407"/>
                  <a:pt x="587" y="414"/>
                  <a:pt x="587" y="424"/>
                </a:cubicBezTo>
                <a:cubicBezTo>
                  <a:pt x="587" y="471"/>
                  <a:pt x="587" y="471"/>
                  <a:pt x="587" y="471"/>
                </a:cubicBezTo>
                <a:cubicBezTo>
                  <a:pt x="587" y="480"/>
                  <a:pt x="579" y="488"/>
                  <a:pt x="569" y="488"/>
                </a:cubicBezTo>
                <a:cubicBezTo>
                  <a:pt x="523" y="488"/>
                  <a:pt x="523" y="488"/>
                  <a:pt x="523" y="488"/>
                </a:cubicBezTo>
                <a:cubicBezTo>
                  <a:pt x="513" y="488"/>
                  <a:pt x="505" y="480"/>
                  <a:pt x="505" y="471"/>
                </a:cubicBezTo>
                <a:close/>
                <a:moveTo>
                  <a:pt x="505" y="360"/>
                </a:moveTo>
                <a:cubicBezTo>
                  <a:pt x="505" y="314"/>
                  <a:pt x="505" y="314"/>
                  <a:pt x="505" y="314"/>
                </a:cubicBezTo>
                <a:cubicBezTo>
                  <a:pt x="505" y="304"/>
                  <a:pt x="513" y="296"/>
                  <a:pt x="523" y="296"/>
                </a:cubicBezTo>
                <a:cubicBezTo>
                  <a:pt x="569" y="296"/>
                  <a:pt x="569" y="296"/>
                  <a:pt x="569" y="296"/>
                </a:cubicBezTo>
                <a:cubicBezTo>
                  <a:pt x="579" y="296"/>
                  <a:pt x="587" y="304"/>
                  <a:pt x="587" y="314"/>
                </a:cubicBezTo>
                <a:cubicBezTo>
                  <a:pt x="587" y="360"/>
                  <a:pt x="587" y="360"/>
                  <a:pt x="587" y="360"/>
                </a:cubicBezTo>
                <a:cubicBezTo>
                  <a:pt x="587" y="370"/>
                  <a:pt x="579" y="378"/>
                  <a:pt x="569" y="378"/>
                </a:cubicBezTo>
                <a:cubicBezTo>
                  <a:pt x="523" y="378"/>
                  <a:pt x="523" y="378"/>
                  <a:pt x="523" y="378"/>
                </a:cubicBezTo>
                <a:cubicBezTo>
                  <a:pt x="513" y="378"/>
                  <a:pt x="505" y="370"/>
                  <a:pt x="505" y="360"/>
                </a:cubicBezTo>
                <a:close/>
                <a:moveTo>
                  <a:pt x="614" y="471"/>
                </a:moveTo>
                <a:cubicBezTo>
                  <a:pt x="614" y="424"/>
                  <a:pt x="614" y="424"/>
                  <a:pt x="614" y="424"/>
                </a:cubicBezTo>
                <a:cubicBezTo>
                  <a:pt x="614" y="414"/>
                  <a:pt x="622" y="407"/>
                  <a:pt x="631" y="407"/>
                </a:cubicBezTo>
                <a:cubicBezTo>
                  <a:pt x="678" y="407"/>
                  <a:pt x="678" y="407"/>
                  <a:pt x="678" y="407"/>
                </a:cubicBezTo>
                <a:cubicBezTo>
                  <a:pt x="687" y="407"/>
                  <a:pt x="695" y="414"/>
                  <a:pt x="695" y="424"/>
                </a:cubicBezTo>
                <a:cubicBezTo>
                  <a:pt x="695" y="471"/>
                  <a:pt x="695" y="471"/>
                  <a:pt x="695" y="471"/>
                </a:cubicBezTo>
                <a:cubicBezTo>
                  <a:pt x="695" y="480"/>
                  <a:pt x="687" y="488"/>
                  <a:pt x="678" y="488"/>
                </a:cubicBezTo>
                <a:cubicBezTo>
                  <a:pt x="631" y="488"/>
                  <a:pt x="631" y="488"/>
                  <a:pt x="631" y="488"/>
                </a:cubicBezTo>
                <a:cubicBezTo>
                  <a:pt x="622" y="488"/>
                  <a:pt x="614" y="480"/>
                  <a:pt x="614" y="471"/>
                </a:cubicBezTo>
                <a:close/>
                <a:moveTo>
                  <a:pt x="614" y="360"/>
                </a:moveTo>
                <a:cubicBezTo>
                  <a:pt x="614" y="314"/>
                  <a:pt x="614" y="314"/>
                  <a:pt x="614" y="314"/>
                </a:cubicBezTo>
                <a:cubicBezTo>
                  <a:pt x="614" y="304"/>
                  <a:pt x="622" y="296"/>
                  <a:pt x="631" y="296"/>
                </a:cubicBezTo>
                <a:cubicBezTo>
                  <a:pt x="678" y="296"/>
                  <a:pt x="678" y="296"/>
                  <a:pt x="678" y="296"/>
                </a:cubicBezTo>
                <a:cubicBezTo>
                  <a:pt x="687" y="296"/>
                  <a:pt x="695" y="304"/>
                  <a:pt x="695" y="314"/>
                </a:cubicBezTo>
                <a:cubicBezTo>
                  <a:pt x="695" y="360"/>
                  <a:pt x="695" y="360"/>
                  <a:pt x="695" y="360"/>
                </a:cubicBezTo>
                <a:cubicBezTo>
                  <a:pt x="695" y="370"/>
                  <a:pt x="687" y="378"/>
                  <a:pt x="678" y="378"/>
                </a:cubicBezTo>
                <a:cubicBezTo>
                  <a:pt x="631" y="378"/>
                  <a:pt x="631" y="378"/>
                  <a:pt x="631" y="378"/>
                </a:cubicBezTo>
                <a:cubicBezTo>
                  <a:pt x="622" y="378"/>
                  <a:pt x="614" y="370"/>
                  <a:pt x="614" y="360"/>
                </a:cubicBezTo>
                <a:close/>
                <a:moveTo>
                  <a:pt x="397" y="360"/>
                </a:moveTo>
                <a:cubicBezTo>
                  <a:pt x="397" y="314"/>
                  <a:pt x="397" y="314"/>
                  <a:pt x="397" y="314"/>
                </a:cubicBezTo>
                <a:cubicBezTo>
                  <a:pt x="397" y="304"/>
                  <a:pt x="405" y="296"/>
                  <a:pt x="414" y="296"/>
                </a:cubicBezTo>
                <a:cubicBezTo>
                  <a:pt x="461" y="296"/>
                  <a:pt x="461" y="296"/>
                  <a:pt x="461" y="296"/>
                </a:cubicBezTo>
                <a:cubicBezTo>
                  <a:pt x="471" y="296"/>
                  <a:pt x="478" y="304"/>
                  <a:pt x="478" y="314"/>
                </a:cubicBezTo>
                <a:cubicBezTo>
                  <a:pt x="478" y="360"/>
                  <a:pt x="478" y="360"/>
                  <a:pt x="478" y="360"/>
                </a:cubicBezTo>
                <a:cubicBezTo>
                  <a:pt x="478" y="370"/>
                  <a:pt x="471" y="378"/>
                  <a:pt x="461" y="378"/>
                </a:cubicBezTo>
                <a:cubicBezTo>
                  <a:pt x="414" y="378"/>
                  <a:pt x="414" y="378"/>
                  <a:pt x="414" y="378"/>
                </a:cubicBezTo>
                <a:cubicBezTo>
                  <a:pt x="405" y="378"/>
                  <a:pt x="397" y="370"/>
                  <a:pt x="397" y="360"/>
                </a:cubicBezTo>
                <a:close/>
                <a:moveTo>
                  <a:pt x="397" y="740"/>
                </a:moveTo>
                <a:cubicBezTo>
                  <a:pt x="397" y="730"/>
                  <a:pt x="405" y="722"/>
                  <a:pt x="414" y="722"/>
                </a:cubicBezTo>
                <a:cubicBezTo>
                  <a:pt x="631" y="722"/>
                  <a:pt x="631" y="722"/>
                  <a:pt x="631" y="722"/>
                </a:cubicBezTo>
                <a:cubicBezTo>
                  <a:pt x="641" y="722"/>
                  <a:pt x="648" y="730"/>
                  <a:pt x="648" y="740"/>
                </a:cubicBezTo>
                <a:cubicBezTo>
                  <a:pt x="648" y="749"/>
                  <a:pt x="641" y="757"/>
                  <a:pt x="631" y="757"/>
                </a:cubicBezTo>
                <a:cubicBezTo>
                  <a:pt x="414" y="757"/>
                  <a:pt x="414" y="757"/>
                  <a:pt x="414" y="757"/>
                </a:cubicBezTo>
                <a:cubicBezTo>
                  <a:pt x="405" y="757"/>
                  <a:pt x="397" y="749"/>
                  <a:pt x="397" y="740"/>
                </a:cubicBezTo>
                <a:close/>
                <a:moveTo>
                  <a:pt x="397" y="471"/>
                </a:moveTo>
                <a:cubicBezTo>
                  <a:pt x="397" y="424"/>
                  <a:pt x="397" y="424"/>
                  <a:pt x="397" y="424"/>
                </a:cubicBezTo>
                <a:cubicBezTo>
                  <a:pt x="397" y="414"/>
                  <a:pt x="405" y="407"/>
                  <a:pt x="414" y="407"/>
                </a:cubicBezTo>
                <a:cubicBezTo>
                  <a:pt x="461" y="407"/>
                  <a:pt x="461" y="407"/>
                  <a:pt x="461" y="407"/>
                </a:cubicBezTo>
                <a:cubicBezTo>
                  <a:pt x="471" y="407"/>
                  <a:pt x="478" y="414"/>
                  <a:pt x="478" y="424"/>
                </a:cubicBezTo>
                <a:cubicBezTo>
                  <a:pt x="478" y="471"/>
                  <a:pt x="478" y="471"/>
                  <a:pt x="478" y="471"/>
                </a:cubicBezTo>
                <a:cubicBezTo>
                  <a:pt x="478" y="480"/>
                  <a:pt x="471" y="488"/>
                  <a:pt x="461" y="488"/>
                </a:cubicBezTo>
                <a:cubicBezTo>
                  <a:pt x="414" y="488"/>
                  <a:pt x="414" y="488"/>
                  <a:pt x="414" y="488"/>
                </a:cubicBezTo>
                <a:cubicBezTo>
                  <a:pt x="405" y="488"/>
                  <a:pt x="397" y="480"/>
                  <a:pt x="397" y="471"/>
                </a:cubicBezTo>
                <a:close/>
                <a:moveTo>
                  <a:pt x="729" y="133"/>
                </a:moveTo>
                <a:cubicBezTo>
                  <a:pt x="363" y="133"/>
                  <a:pt x="363" y="133"/>
                  <a:pt x="363" y="133"/>
                </a:cubicBezTo>
                <a:cubicBezTo>
                  <a:pt x="330" y="133"/>
                  <a:pt x="302" y="160"/>
                  <a:pt x="302" y="194"/>
                </a:cubicBezTo>
                <a:cubicBezTo>
                  <a:pt x="302" y="898"/>
                  <a:pt x="302" y="898"/>
                  <a:pt x="302" y="898"/>
                </a:cubicBezTo>
                <a:cubicBezTo>
                  <a:pt x="302" y="931"/>
                  <a:pt x="330" y="958"/>
                  <a:pt x="363" y="958"/>
                </a:cubicBezTo>
                <a:cubicBezTo>
                  <a:pt x="729" y="958"/>
                  <a:pt x="729" y="958"/>
                  <a:pt x="729" y="958"/>
                </a:cubicBezTo>
                <a:cubicBezTo>
                  <a:pt x="763" y="958"/>
                  <a:pt x="790" y="931"/>
                  <a:pt x="790" y="898"/>
                </a:cubicBezTo>
                <a:cubicBezTo>
                  <a:pt x="790" y="194"/>
                  <a:pt x="790" y="194"/>
                  <a:pt x="790" y="194"/>
                </a:cubicBezTo>
                <a:cubicBezTo>
                  <a:pt x="790" y="160"/>
                  <a:pt x="763" y="133"/>
                  <a:pt x="729" y="133"/>
                </a:cubicBezTo>
                <a:close/>
                <a:moveTo>
                  <a:pt x="505" y="192"/>
                </a:moveTo>
                <a:cubicBezTo>
                  <a:pt x="587" y="192"/>
                  <a:pt x="587" y="192"/>
                  <a:pt x="587" y="192"/>
                </a:cubicBezTo>
                <a:cubicBezTo>
                  <a:pt x="596" y="192"/>
                  <a:pt x="604" y="199"/>
                  <a:pt x="604" y="209"/>
                </a:cubicBezTo>
                <a:cubicBezTo>
                  <a:pt x="604" y="219"/>
                  <a:pt x="596" y="226"/>
                  <a:pt x="587" y="226"/>
                </a:cubicBezTo>
                <a:cubicBezTo>
                  <a:pt x="505" y="226"/>
                  <a:pt x="505" y="226"/>
                  <a:pt x="505" y="226"/>
                </a:cubicBezTo>
                <a:cubicBezTo>
                  <a:pt x="496" y="226"/>
                  <a:pt x="488" y="219"/>
                  <a:pt x="488" y="209"/>
                </a:cubicBezTo>
                <a:cubicBezTo>
                  <a:pt x="488" y="199"/>
                  <a:pt x="496" y="192"/>
                  <a:pt x="505" y="192"/>
                </a:cubicBezTo>
                <a:close/>
                <a:moveTo>
                  <a:pt x="546" y="919"/>
                </a:moveTo>
                <a:cubicBezTo>
                  <a:pt x="524" y="919"/>
                  <a:pt x="505" y="901"/>
                  <a:pt x="505" y="878"/>
                </a:cubicBezTo>
                <a:cubicBezTo>
                  <a:pt x="505" y="856"/>
                  <a:pt x="524" y="838"/>
                  <a:pt x="546" y="838"/>
                </a:cubicBezTo>
                <a:cubicBezTo>
                  <a:pt x="568" y="838"/>
                  <a:pt x="587" y="856"/>
                  <a:pt x="587" y="878"/>
                </a:cubicBezTo>
                <a:cubicBezTo>
                  <a:pt x="587" y="901"/>
                  <a:pt x="568" y="919"/>
                  <a:pt x="546" y="919"/>
                </a:cubicBezTo>
                <a:close/>
                <a:moveTo>
                  <a:pt x="727" y="802"/>
                </a:moveTo>
                <a:cubicBezTo>
                  <a:pt x="365" y="802"/>
                  <a:pt x="365" y="802"/>
                  <a:pt x="365" y="802"/>
                </a:cubicBezTo>
                <a:cubicBezTo>
                  <a:pt x="365" y="262"/>
                  <a:pt x="365" y="262"/>
                  <a:pt x="365" y="262"/>
                </a:cubicBezTo>
                <a:cubicBezTo>
                  <a:pt x="727" y="262"/>
                  <a:pt x="727" y="262"/>
                  <a:pt x="727" y="262"/>
                </a:cubicBezTo>
                <a:lnTo>
                  <a:pt x="727" y="802"/>
                </a:lnTo>
                <a:close/>
                <a:moveTo>
                  <a:pt x="397" y="677"/>
                </a:moveTo>
                <a:cubicBezTo>
                  <a:pt x="397" y="668"/>
                  <a:pt x="405" y="660"/>
                  <a:pt x="414" y="660"/>
                </a:cubicBezTo>
                <a:cubicBezTo>
                  <a:pt x="678" y="660"/>
                  <a:pt x="678" y="660"/>
                  <a:pt x="678" y="660"/>
                </a:cubicBezTo>
                <a:cubicBezTo>
                  <a:pt x="687" y="660"/>
                  <a:pt x="695" y="668"/>
                  <a:pt x="695" y="677"/>
                </a:cubicBezTo>
                <a:cubicBezTo>
                  <a:pt x="695" y="687"/>
                  <a:pt x="687" y="695"/>
                  <a:pt x="678" y="695"/>
                </a:cubicBezTo>
                <a:cubicBezTo>
                  <a:pt x="414" y="695"/>
                  <a:pt x="414" y="695"/>
                  <a:pt x="414" y="695"/>
                </a:cubicBezTo>
                <a:cubicBezTo>
                  <a:pt x="405" y="695"/>
                  <a:pt x="397" y="687"/>
                  <a:pt x="397" y="677"/>
                </a:cubicBezTo>
                <a:close/>
                <a:moveTo>
                  <a:pt x="397" y="613"/>
                </a:moveTo>
                <a:cubicBezTo>
                  <a:pt x="397" y="603"/>
                  <a:pt x="405" y="595"/>
                  <a:pt x="414" y="595"/>
                </a:cubicBezTo>
                <a:cubicBezTo>
                  <a:pt x="587" y="595"/>
                  <a:pt x="587" y="595"/>
                  <a:pt x="587" y="595"/>
                </a:cubicBezTo>
                <a:cubicBezTo>
                  <a:pt x="596" y="595"/>
                  <a:pt x="604" y="603"/>
                  <a:pt x="604" y="613"/>
                </a:cubicBezTo>
                <a:cubicBezTo>
                  <a:pt x="604" y="622"/>
                  <a:pt x="596" y="630"/>
                  <a:pt x="587" y="630"/>
                </a:cubicBezTo>
                <a:cubicBezTo>
                  <a:pt x="414" y="630"/>
                  <a:pt x="414" y="630"/>
                  <a:pt x="414" y="630"/>
                </a:cubicBezTo>
                <a:cubicBezTo>
                  <a:pt x="405" y="630"/>
                  <a:pt x="397" y="622"/>
                  <a:pt x="397" y="6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98" name="Group 97">
            <a:extLst>
              <a:ext uri="{FF2B5EF4-FFF2-40B4-BE49-F238E27FC236}">
                <a16:creationId xmlns:a16="http://schemas.microsoft.com/office/drawing/2014/main" id="{8C1A9645-19FC-4059-B896-1516BF022FEA}"/>
              </a:ext>
            </a:extLst>
          </p:cNvPr>
          <p:cNvGrpSpPr/>
          <p:nvPr/>
        </p:nvGrpSpPr>
        <p:grpSpPr>
          <a:xfrm>
            <a:off x="4139130" y="3307987"/>
            <a:ext cx="1116185" cy="596860"/>
            <a:chOff x="5346576" y="5552107"/>
            <a:chExt cx="627062" cy="596900"/>
          </a:xfrm>
        </p:grpSpPr>
        <p:sp>
          <p:nvSpPr>
            <p:cNvPr id="109" name="Freeform 142">
              <a:extLst>
                <a:ext uri="{FF2B5EF4-FFF2-40B4-BE49-F238E27FC236}">
                  <a16:creationId xmlns:a16="http://schemas.microsoft.com/office/drawing/2014/main" id="{E070B592-DB87-41AF-975D-0E32BBD9616C}"/>
                </a:ext>
              </a:extLst>
            </p:cNvPr>
            <p:cNvSpPr>
              <a:spLocks/>
            </p:cNvSpPr>
            <p:nvPr/>
          </p:nvSpPr>
          <p:spPr bwMode="auto">
            <a:xfrm>
              <a:off x="5749801" y="5598144"/>
              <a:ext cx="176213" cy="177800"/>
            </a:xfrm>
            <a:custGeom>
              <a:avLst/>
              <a:gdLst>
                <a:gd name="T0" fmla="*/ 111 w 111"/>
                <a:gd name="T1" fmla="*/ 110 h 112"/>
                <a:gd name="T2" fmla="*/ 111 w 111"/>
                <a:gd name="T3" fmla="*/ 110 h 112"/>
                <a:gd name="T4" fmla="*/ 111 w 111"/>
                <a:gd name="T5" fmla="*/ 99 h 112"/>
                <a:gd name="T6" fmla="*/ 109 w 111"/>
                <a:gd name="T7" fmla="*/ 89 h 112"/>
                <a:gd name="T8" fmla="*/ 106 w 111"/>
                <a:gd name="T9" fmla="*/ 77 h 112"/>
                <a:gd name="T10" fmla="*/ 102 w 111"/>
                <a:gd name="T11" fmla="*/ 67 h 112"/>
                <a:gd name="T12" fmla="*/ 98 w 111"/>
                <a:gd name="T13" fmla="*/ 57 h 112"/>
                <a:gd name="T14" fmla="*/ 92 w 111"/>
                <a:gd name="T15" fmla="*/ 49 h 112"/>
                <a:gd name="T16" fmla="*/ 86 w 111"/>
                <a:gd name="T17" fmla="*/ 40 h 112"/>
                <a:gd name="T18" fmla="*/ 79 w 111"/>
                <a:gd name="T19" fmla="*/ 31 h 112"/>
                <a:gd name="T20" fmla="*/ 70 w 111"/>
                <a:gd name="T21" fmla="*/ 24 h 112"/>
                <a:gd name="T22" fmla="*/ 62 w 111"/>
                <a:gd name="T23" fmla="*/ 18 h 112"/>
                <a:gd name="T24" fmla="*/ 53 w 111"/>
                <a:gd name="T25" fmla="*/ 13 h 112"/>
                <a:gd name="T26" fmla="*/ 43 w 111"/>
                <a:gd name="T27" fmla="*/ 8 h 112"/>
                <a:gd name="T28" fmla="*/ 33 w 111"/>
                <a:gd name="T29" fmla="*/ 4 h 112"/>
                <a:gd name="T30" fmla="*/ 23 w 111"/>
                <a:gd name="T31" fmla="*/ 1 h 112"/>
                <a:gd name="T32" fmla="*/ 11 w 111"/>
                <a:gd name="T33" fmla="*/ 0 h 112"/>
                <a:gd name="T34" fmla="*/ 0 w 111"/>
                <a:gd name="T35" fmla="*/ 0 h 112"/>
                <a:gd name="T36" fmla="*/ 0 w 111"/>
                <a:gd name="T37" fmla="*/ 0 h 112"/>
                <a:gd name="T38" fmla="*/ 0 w 111"/>
                <a:gd name="T39" fmla="*/ 0 h 112"/>
                <a:gd name="T40" fmla="*/ 0 w 111"/>
                <a:gd name="T41" fmla="*/ 112 h 112"/>
                <a:gd name="T42" fmla="*/ 111 w 111"/>
                <a:gd name="T43" fmla="*/ 112 h 112"/>
                <a:gd name="T44" fmla="*/ 111 w 111"/>
                <a:gd name="T45" fmla="*/ 112 h 112"/>
                <a:gd name="T46" fmla="*/ 111 w 111"/>
                <a:gd name="T47" fmla="*/ 110 h 112"/>
                <a:gd name="T48" fmla="*/ 111 w 111"/>
                <a:gd name="T49"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12">
                  <a:moveTo>
                    <a:pt x="111" y="110"/>
                  </a:moveTo>
                  <a:lnTo>
                    <a:pt x="111" y="110"/>
                  </a:lnTo>
                  <a:lnTo>
                    <a:pt x="111" y="99"/>
                  </a:lnTo>
                  <a:lnTo>
                    <a:pt x="109" y="89"/>
                  </a:lnTo>
                  <a:lnTo>
                    <a:pt x="106" y="77"/>
                  </a:lnTo>
                  <a:lnTo>
                    <a:pt x="102" y="67"/>
                  </a:lnTo>
                  <a:lnTo>
                    <a:pt x="98" y="57"/>
                  </a:lnTo>
                  <a:lnTo>
                    <a:pt x="92" y="49"/>
                  </a:lnTo>
                  <a:lnTo>
                    <a:pt x="86" y="40"/>
                  </a:lnTo>
                  <a:lnTo>
                    <a:pt x="79" y="31"/>
                  </a:lnTo>
                  <a:lnTo>
                    <a:pt x="70" y="24"/>
                  </a:lnTo>
                  <a:lnTo>
                    <a:pt x="62" y="18"/>
                  </a:lnTo>
                  <a:lnTo>
                    <a:pt x="53" y="13"/>
                  </a:lnTo>
                  <a:lnTo>
                    <a:pt x="43" y="8"/>
                  </a:lnTo>
                  <a:lnTo>
                    <a:pt x="33" y="4"/>
                  </a:lnTo>
                  <a:lnTo>
                    <a:pt x="23" y="1"/>
                  </a:lnTo>
                  <a:lnTo>
                    <a:pt x="11" y="0"/>
                  </a:lnTo>
                  <a:lnTo>
                    <a:pt x="0" y="0"/>
                  </a:lnTo>
                  <a:lnTo>
                    <a:pt x="0" y="0"/>
                  </a:lnTo>
                  <a:lnTo>
                    <a:pt x="0" y="0"/>
                  </a:lnTo>
                  <a:lnTo>
                    <a:pt x="0" y="112"/>
                  </a:lnTo>
                  <a:lnTo>
                    <a:pt x="111" y="112"/>
                  </a:lnTo>
                  <a:lnTo>
                    <a:pt x="111" y="112"/>
                  </a:lnTo>
                  <a:lnTo>
                    <a:pt x="111" y="110"/>
                  </a:lnTo>
                  <a:lnTo>
                    <a:pt x="111"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0" name="Freeform 143">
              <a:extLst>
                <a:ext uri="{FF2B5EF4-FFF2-40B4-BE49-F238E27FC236}">
                  <a16:creationId xmlns:a16="http://schemas.microsoft.com/office/drawing/2014/main" id="{D60635D9-EEE3-46DF-B231-60C3C7B6E707}"/>
                </a:ext>
              </a:extLst>
            </p:cNvPr>
            <p:cNvSpPr>
              <a:spLocks/>
            </p:cNvSpPr>
            <p:nvPr/>
          </p:nvSpPr>
          <p:spPr bwMode="auto">
            <a:xfrm>
              <a:off x="5719638" y="5791819"/>
              <a:ext cx="206375" cy="11113"/>
            </a:xfrm>
            <a:custGeom>
              <a:avLst/>
              <a:gdLst>
                <a:gd name="T0" fmla="*/ 0 w 130"/>
                <a:gd name="T1" fmla="*/ 7 h 7"/>
                <a:gd name="T2" fmla="*/ 128 w 130"/>
                <a:gd name="T3" fmla="*/ 7 h 7"/>
                <a:gd name="T4" fmla="*/ 128 w 130"/>
                <a:gd name="T5" fmla="*/ 7 h 7"/>
                <a:gd name="T6" fmla="*/ 130 w 130"/>
                <a:gd name="T7" fmla="*/ 0 h 7"/>
                <a:gd name="T8" fmla="*/ 9 w 130"/>
                <a:gd name="T9" fmla="*/ 0 h 7"/>
                <a:gd name="T10" fmla="*/ 0 w 130"/>
                <a:gd name="T11" fmla="*/ 7 h 7"/>
              </a:gdLst>
              <a:ahLst/>
              <a:cxnLst>
                <a:cxn ang="0">
                  <a:pos x="T0" y="T1"/>
                </a:cxn>
                <a:cxn ang="0">
                  <a:pos x="T2" y="T3"/>
                </a:cxn>
                <a:cxn ang="0">
                  <a:pos x="T4" y="T5"/>
                </a:cxn>
                <a:cxn ang="0">
                  <a:pos x="T6" y="T7"/>
                </a:cxn>
                <a:cxn ang="0">
                  <a:pos x="T8" y="T9"/>
                </a:cxn>
                <a:cxn ang="0">
                  <a:pos x="T10" y="T11"/>
                </a:cxn>
              </a:cxnLst>
              <a:rect l="0" t="0" r="r" b="b"/>
              <a:pathLst>
                <a:path w="130" h="7">
                  <a:moveTo>
                    <a:pt x="0" y="7"/>
                  </a:moveTo>
                  <a:lnTo>
                    <a:pt x="128" y="7"/>
                  </a:lnTo>
                  <a:lnTo>
                    <a:pt x="128" y="7"/>
                  </a:lnTo>
                  <a:lnTo>
                    <a:pt x="130" y="0"/>
                  </a:lnTo>
                  <a:lnTo>
                    <a:pt x="9"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1" name="Freeform 144">
              <a:extLst>
                <a:ext uri="{FF2B5EF4-FFF2-40B4-BE49-F238E27FC236}">
                  <a16:creationId xmlns:a16="http://schemas.microsoft.com/office/drawing/2014/main" id="{E1AE3260-33C8-41BA-A3FF-03B73B8E0153}"/>
                </a:ext>
              </a:extLst>
            </p:cNvPr>
            <p:cNvSpPr>
              <a:spLocks/>
            </p:cNvSpPr>
            <p:nvPr/>
          </p:nvSpPr>
          <p:spPr bwMode="auto">
            <a:xfrm>
              <a:off x="5691063" y="5817219"/>
              <a:ext cx="230188" cy="11113"/>
            </a:xfrm>
            <a:custGeom>
              <a:avLst/>
              <a:gdLst>
                <a:gd name="T0" fmla="*/ 0 w 145"/>
                <a:gd name="T1" fmla="*/ 7 h 7"/>
                <a:gd name="T2" fmla="*/ 142 w 145"/>
                <a:gd name="T3" fmla="*/ 7 h 7"/>
                <a:gd name="T4" fmla="*/ 142 w 145"/>
                <a:gd name="T5" fmla="*/ 7 h 7"/>
                <a:gd name="T6" fmla="*/ 145 w 145"/>
                <a:gd name="T7" fmla="*/ 0 h 7"/>
                <a:gd name="T8" fmla="*/ 8 w 145"/>
                <a:gd name="T9" fmla="*/ 0 h 7"/>
                <a:gd name="T10" fmla="*/ 0 w 145"/>
                <a:gd name="T11" fmla="*/ 7 h 7"/>
              </a:gdLst>
              <a:ahLst/>
              <a:cxnLst>
                <a:cxn ang="0">
                  <a:pos x="T0" y="T1"/>
                </a:cxn>
                <a:cxn ang="0">
                  <a:pos x="T2" y="T3"/>
                </a:cxn>
                <a:cxn ang="0">
                  <a:pos x="T4" y="T5"/>
                </a:cxn>
                <a:cxn ang="0">
                  <a:pos x="T6" y="T7"/>
                </a:cxn>
                <a:cxn ang="0">
                  <a:pos x="T8" y="T9"/>
                </a:cxn>
                <a:cxn ang="0">
                  <a:pos x="T10" y="T11"/>
                </a:cxn>
              </a:cxnLst>
              <a:rect l="0" t="0" r="r" b="b"/>
              <a:pathLst>
                <a:path w="145" h="7">
                  <a:moveTo>
                    <a:pt x="0" y="7"/>
                  </a:moveTo>
                  <a:lnTo>
                    <a:pt x="142" y="7"/>
                  </a:lnTo>
                  <a:lnTo>
                    <a:pt x="142" y="7"/>
                  </a:lnTo>
                  <a:lnTo>
                    <a:pt x="145" y="0"/>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2" name="Freeform 145">
              <a:extLst>
                <a:ext uri="{FF2B5EF4-FFF2-40B4-BE49-F238E27FC236}">
                  <a16:creationId xmlns:a16="http://schemas.microsoft.com/office/drawing/2014/main" id="{C80FF863-9EA0-4876-B23C-FDB45315B49B}"/>
                </a:ext>
              </a:extLst>
            </p:cNvPr>
            <p:cNvSpPr>
              <a:spLocks/>
            </p:cNvSpPr>
            <p:nvPr/>
          </p:nvSpPr>
          <p:spPr bwMode="auto">
            <a:xfrm>
              <a:off x="5662488" y="5841032"/>
              <a:ext cx="249238" cy="12700"/>
            </a:xfrm>
            <a:custGeom>
              <a:avLst/>
              <a:gdLst>
                <a:gd name="T0" fmla="*/ 0 w 157"/>
                <a:gd name="T1" fmla="*/ 8 h 8"/>
                <a:gd name="T2" fmla="*/ 154 w 157"/>
                <a:gd name="T3" fmla="*/ 8 h 8"/>
                <a:gd name="T4" fmla="*/ 154 w 157"/>
                <a:gd name="T5" fmla="*/ 8 h 8"/>
                <a:gd name="T6" fmla="*/ 157 w 157"/>
                <a:gd name="T7" fmla="*/ 0 h 8"/>
                <a:gd name="T8" fmla="*/ 9 w 157"/>
                <a:gd name="T9" fmla="*/ 0 h 8"/>
                <a:gd name="T10" fmla="*/ 0 w 157"/>
                <a:gd name="T11" fmla="*/ 8 h 8"/>
              </a:gdLst>
              <a:ahLst/>
              <a:cxnLst>
                <a:cxn ang="0">
                  <a:pos x="T0" y="T1"/>
                </a:cxn>
                <a:cxn ang="0">
                  <a:pos x="T2" y="T3"/>
                </a:cxn>
                <a:cxn ang="0">
                  <a:pos x="T4" y="T5"/>
                </a:cxn>
                <a:cxn ang="0">
                  <a:pos x="T6" y="T7"/>
                </a:cxn>
                <a:cxn ang="0">
                  <a:pos x="T8" y="T9"/>
                </a:cxn>
                <a:cxn ang="0">
                  <a:pos x="T10" y="T11"/>
                </a:cxn>
              </a:cxnLst>
              <a:rect l="0" t="0" r="r" b="b"/>
              <a:pathLst>
                <a:path w="157" h="8">
                  <a:moveTo>
                    <a:pt x="0" y="8"/>
                  </a:moveTo>
                  <a:lnTo>
                    <a:pt x="154" y="8"/>
                  </a:lnTo>
                  <a:lnTo>
                    <a:pt x="154" y="8"/>
                  </a:lnTo>
                  <a:lnTo>
                    <a:pt x="157" y="0"/>
                  </a:lnTo>
                  <a:lnTo>
                    <a:pt x="9"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3" name="Freeform 146">
              <a:extLst>
                <a:ext uri="{FF2B5EF4-FFF2-40B4-BE49-F238E27FC236}">
                  <a16:creationId xmlns:a16="http://schemas.microsoft.com/office/drawing/2014/main" id="{FEB1796A-C917-47FD-B8D8-A3E77DD5BF02}"/>
                </a:ext>
              </a:extLst>
            </p:cNvPr>
            <p:cNvSpPr>
              <a:spLocks/>
            </p:cNvSpPr>
            <p:nvPr/>
          </p:nvSpPr>
          <p:spPr bwMode="auto">
            <a:xfrm>
              <a:off x="5633913" y="5866432"/>
              <a:ext cx="263525" cy="11113"/>
            </a:xfrm>
            <a:custGeom>
              <a:avLst/>
              <a:gdLst>
                <a:gd name="T0" fmla="*/ 0 w 166"/>
                <a:gd name="T1" fmla="*/ 7 h 7"/>
                <a:gd name="T2" fmla="*/ 162 w 166"/>
                <a:gd name="T3" fmla="*/ 7 h 7"/>
                <a:gd name="T4" fmla="*/ 162 w 166"/>
                <a:gd name="T5" fmla="*/ 7 h 7"/>
                <a:gd name="T6" fmla="*/ 166 w 166"/>
                <a:gd name="T7" fmla="*/ 0 h 7"/>
                <a:gd name="T8" fmla="*/ 8 w 166"/>
                <a:gd name="T9" fmla="*/ 0 h 7"/>
                <a:gd name="T10" fmla="*/ 0 w 166"/>
                <a:gd name="T11" fmla="*/ 7 h 7"/>
              </a:gdLst>
              <a:ahLst/>
              <a:cxnLst>
                <a:cxn ang="0">
                  <a:pos x="T0" y="T1"/>
                </a:cxn>
                <a:cxn ang="0">
                  <a:pos x="T2" y="T3"/>
                </a:cxn>
                <a:cxn ang="0">
                  <a:pos x="T4" y="T5"/>
                </a:cxn>
                <a:cxn ang="0">
                  <a:pos x="T6" y="T7"/>
                </a:cxn>
                <a:cxn ang="0">
                  <a:pos x="T8" y="T9"/>
                </a:cxn>
                <a:cxn ang="0">
                  <a:pos x="T10" y="T11"/>
                </a:cxn>
              </a:cxnLst>
              <a:rect l="0" t="0" r="r" b="b"/>
              <a:pathLst>
                <a:path w="166" h="7">
                  <a:moveTo>
                    <a:pt x="0" y="7"/>
                  </a:moveTo>
                  <a:lnTo>
                    <a:pt x="162" y="7"/>
                  </a:lnTo>
                  <a:lnTo>
                    <a:pt x="162" y="7"/>
                  </a:lnTo>
                  <a:lnTo>
                    <a:pt x="166" y="0"/>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4" name="Freeform 147">
              <a:extLst>
                <a:ext uri="{FF2B5EF4-FFF2-40B4-BE49-F238E27FC236}">
                  <a16:creationId xmlns:a16="http://schemas.microsoft.com/office/drawing/2014/main" id="{6BB4AB19-EBC4-4A47-B205-38449B932C31}"/>
                </a:ext>
              </a:extLst>
            </p:cNvPr>
            <p:cNvSpPr>
              <a:spLocks/>
            </p:cNvSpPr>
            <p:nvPr/>
          </p:nvSpPr>
          <p:spPr bwMode="auto">
            <a:xfrm>
              <a:off x="5641851" y="5917232"/>
              <a:ext cx="211138" cy="11113"/>
            </a:xfrm>
            <a:custGeom>
              <a:avLst/>
              <a:gdLst>
                <a:gd name="T0" fmla="*/ 133 w 133"/>
                <a:gd name="T1" fmla="*/ 0 h 7"/>
                <a:gd name="T2" fmla="*/ 0 w 133"/>
                <a:gd name="T3" fmla="*/ 0 h 7"/>
                <a:gd name="T4" fmla="*/ 0 w 133"/>
                <a:gd name="T5" fmla="*/ 0 h 7"/>
                <a:gd name="T6" fmla="*/ 12 w 133"/>
                <a:gd name="T7" fmla="*/ 7 h 7"/>
                <a:gd name="T8" fmla="*/ 123 w 133"/>
                <a:gd name="T9" fmla="*/ 7 h 7"/>
                <a:gd name="T10" fmla="*/ 123 w 133"/>
                <a:gd name="T11" fmla="*/ 7 h 7"/>
                <a:gd name="T12" fmla="*/ 133 w 133"/>
                <a:gd name="T13" fmla="*/ 0 h 7"/>
                <a:gd name="T14" fmla="*/ 133 w 13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7">
                  <a:moveTo>
                    <a:pt x="133" y="0"/>
                  </a:moveTo>
                  <a:lnTo>
                    <a:pt x="0" y="0"/>
                  </a:lnTo>
                  <a:lnTo>
                    <a:pt x="0" y="0"/>
                  </a:lnTo>
                  <a:lnTo>
                    <a:pt x="12" y="7"/>
                  </a:lnTo>
                  <a:lnTo>
                    <a:pt x="123" y="7"/>
                  </a:lnTo>
                  <a:lnTo>
                    <a:pt x="123" y="7"/>
                  </a:lnTo>
                  <a:lnTo>
                    <a:pt x="133" y="0"/>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5" name="Freeform 148">
              <a:extLst>
                <a:ext uri="{FF2B5EF4-FFF2-40B4-BE49-F238E27FC236}">
                  <a16:creationId xmlns:a16="http://schemas.microsoft.com/office/drawing/2014/main" id="{280686F7-A141-4508-9F7C-CC4436A664F1}"/>
                </a:ext>
              </a:extLst>
            </p:cNvPr>
            <p:cNvSpPr>
              <a:spLocks/>
            </p:cNvSpPr>
            <p:nvPr/>
          </p:nvSpPr>
          <p:spPr bwMode="auto">
            <a:xfrm>
              <a:off x="5618038" y="5891832"/>
              <a:ext cx="261938" cy="11113"/>
            </a:xfrm>
            <a:custGeom>
              <a:avLst/>
              <a:gdLst>
                <a:gd name="T0" fmla="*/ 0 w 165"/>
                <a:gd name="T1" fmla="*/ 0 h 7"/>
                <a:gd name="T2" fmla="*/ 0 w 165"/>
                <a:gd name="T3" fmla="*/ 0 h 7"/>
                <a:gd name="T4" fmla="*/ 5 w 165"/>
                <a:gd name="T5" fmla="*/ 7 h 7"/>
                <a:gd name="T6" fmla="*/ 158 w 165"/>
                <a:gd name="T7" fmla="*/ 7 h 7"/>
                <a:gd name="T8" fmla="*/ 158 w 165"/>
                <a:gd name="T9" fmla="*/ 7 h 7"/>
                <a:gd name="T10" fmla="*/ 165 w 165"/>
                <a:gd name="T11" fmla="*/ 0 h 7"/>
                <a:gd name="T12" fmla="*/ 1 w 165"/>
                <a:gd name="T13" fmla="*/ 0 h 7"/>
                <a:gd name="T14" fmla="*/ 0 w 16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7">
                  <a:moveTo>
                    <a:pt x="0" y="0"/>
                  </a:moveTo>
                  <a:lnTo>
                    <a:pt x="0" y="0"/>
                  </a:lnTo>
                  <a:lnTo>
                    <a:pt x="5" y="7"/>
                  </a:lnTo>
                  <a:lnTo>
                    <a:pt x="158" y="7"/>
                  </a:lnTo>
                  <a:lnTo>
                    <a:pt x="158" y="7"/>
                  </a:lnTo>
                  <a:lnTo>
                    <a:pt x="165"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6" name="Freeform 149">
              <a:extLst>
                <a:ext uri="{FF2B5EF4-FFF2-40B4-BE49-F238E27FC236}">
                  <a16:creationId xmlns:a16="http://schemas.microsoft.com/office/drawing/2014/main" id="{8F27DAD2-1D40-4827-964D-94FAA706D870}"/>
                </a:ext>
              </a:extLst>
            </p:cNvPr>
            <p:cNvSpPr>
              <a:spLocks/>
            </p:cNvSpPr>
            <p:nvPr/>
          </p:nvSpPr>
          <p:spPr bwMode="auto">
            <a:xfrm>
              <a:off x="5692651" y="5942632"/>
              <a:ext cx="115888" cy="7938"/>
            </a:xfrm>
            <a:custGeom>
              <a:avLst/>
              <a:gdLst>
                <a:gd name="T0" fmla="*/ 73 w 73"/>
                <a:gd name="T1" fmla="*/ 0 h 5"/>
                <a:gd name="T2" fmla="*/ 0 w 73"/>
                <a:gd name="T3" fmla="*/ 0 h 5"/>
                <a:gd name="T4" fmla="*/ 0 w 73"/>
                <a:gd name="T5" fmla="*/ 0 h 5"/>
                <a:gd name="T6" fmla="*/ 14 w 73"/>
                <a:gd name="T7" fmla="*/ 3 h 5"/>
                <a:gd name="T8" fmla="*/ 30 w 73"/>
                <a:gd name="T9" fmla="*/ 5 h 5"/>
                <a:gd name="T10" fmla="*/ 30 w 73"/>
                <a:gd name="T11" fmla="*/ 5 h 5"/>
                <a:gd name="T12" fmla="*/ 42 w 73"/>
                <a:gd name="T13" fmla="*/ 5 h 5"/>
                <a:gd name="T14" fmla="*/ 52 w 73"/>
                <a:gd name="T15" fmla="*/ 4 h 5"/>
                <a:gd name="T16" fmla="*/ 63 w 73"/>
                <a:gd name="T17" fmla="*/ 3 h 5"/>
                <a:gd name="T18" fmla="*/ 73 w 73"/>
                <a:gd name="T19" fmla="*/ 0 h 5"/>
                <a:gd name="T20" fmla="*/ 73 w 7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5">
                  <a:moveTo>
                    <a:pt x="73" y="0"/>
                  </a:moveTo>
                  <a:lnTo>
                    <a:pt x="0" y="0"/>
                  </a:lnTo>
                  <a:lnTo>
                    <a:pt x="0" y="0"/>
                  </a:lnTo>
                  <a:lnTo>
                    <a:pt x="14" y="3"/>
                  </a:lnTo>
                  <a:lnTo>
                    <a:pt x="30" y="5"/>
                  </a:lnTo>
                  <a:lnTo>
                    <a:pt x="30" y="5"/>
                  </a:lnTo>
                  <a:lnTo>
                    <a:pt x="42" y="5"/>
                  </a:lnTo>
                  <a:lnTo>
                    <a:pt x="52" y="4"/>
                  </a:lnTo>
                  <a:lnTo>
                    <a:pt x="63" y="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7" name="Freeform 150">
              <a:extLst>
                <a:ext uri="{FF2B5EF4-FFF2-40B4-BE49-F238E27FC236}">
                  <a16:creationId xmlns:a16="http://schemas.microsoft.com/office/drawing/2014/main" id="{1315B52A-32C4-4FD8-9666-920C403135E4}"/>
                </a:ext>
              </a:extLst>
            </p:cNvPr>
            <p:cNvSpPr>
              <a:spLocks/>
            </p:cNvSpPr>
            <p:nvPr/>
          </p:nvSpPr>
          <p:spPr bwMode="auto">
            <a:xfrm>
              <a:off x="5525963" y="5552107"/>
              <a:ext cx="447675" cy="444500"/>
            </a:xfrm>
            <a:custGeom>
              <a:avLst/>
              <a:gdLst>
                <a:gd name="T0" fmla="*/ 127 w 282"/>
                <a:gd name="T1" fmla="*/ 0 h 280"/>
                <a:gd name="T2" fmla="*/ 86 w 282"/>
                <a:gd name="T3" fmla="*/ 10 h 280"/>
                <a:gd name="T4" fmla="*/ 52 w 282"/>
                <a:gd name="T5" fmla="*/ 32 h 280"/>
                <a:gd name="T6" fmla="*/ 25 w 282"/>
                <a:gd name="T7" fmla="*/ 62 h 280"/>
                <a:gd name="T8" fmla="*/ 7 w 282"/>
                <a:gd name="T9" fmla="*/ 98 h 280"/>
                <a:gd name="T10" fmla="*/ 0 w 282"/>
                <a:gd name="T11" fmla="*/ 139 h 280"/>
                <a:gd name="T12" fmla="*/ 6 w 282"/>
                <a:gd name="T13" fmla="*/ 175 h 280"/>
                <a:gd name="T14" fmla="*/ 20 w 282"/>
                <a:gd name="T15" fmla="*/ 155 h 280"/>
                <a:gd name="T16" fmla="*/ 20 w 282"/>
                <a:gd name="T17" fmla="*/ 128 h 280"/>
                <a:gd name="T18" fmla="*/ 29 w 282"/>
                <a:gd name="T19" fmla="*/ 92 h 280"/>
                <a:gd name="T20" fmla="*/ 48 w 282"/>
                <a:gd name="T21" fmla="*/ 62 h 280"/>
                <a:gd name="T22" fmla="*/ 73 w 282"/>
                <a:gd name="T23" fmla="*/ 39 h 280"/>
                <a:gd name="T24" fmla="*/ 105 w 282"/>
                <a:gd name="T25" fmla="*/ 24 h 280"/>
                <a:gd name="T26" fmla="*/ 141 w 282"/>
                <a:gd name="T27" fmla="*/ 19 h 280"/>
                <a:gd name="T28" fmla="*/ 165 w 282"/>
                <a:gd name="T29" fmla="*/ 20 h 280"/>
                <a:gd name="T30" fmla="*/ 198 w 282"/>
                <a:gd name="T31" fmla="*/ 33 h 280"/>
                <a:gd name="T32" fmla="*/ 227 w 282"/>
                <a:gd name="T33" fmla="*/ 53 h 280"/>
                <a:gd name="T34" fmla="*/ 247 w 282"/>
                <a:gd name="T35" fmla="*/ 82 h 280"/>
                <a:gd name="T36" fmla="*/ 260 w 282"/>
                <a:gd name="T37" fmla="*/ 115 h 280"/>
                <a:gd name="T38" fmla="*/ 262 w 282"/>
                <a:gd name="T39" fmla="*/ 139 h 280"/>
                <a:gd name="T40" fmla="*/ 257 w 282"/>
                <a:gd name="T41" fmla="*/ 175 h 280"/>
                <a:gd name="T42" fmla="*/ 242 w 282"/>
                <a:gd name="T43" fmla="*/ 207 h 280"/>
                <a:gd name="T44" fmla="*/ 219 w 282"/>
                <a:gd name="T45" fmla="*/ 233 h 280"/>
                <a:gd name="T46" fmla="*/ 188 w 282"/>
                <a:gd name="T47" fmla="*/ 251 h 280"/>
                <a:gd name="T48" fmla="*/ 154 w 282"/>
                <a:gd name="T49" fmla="*/ 260 h 280"/>
                <a:gd name="T50" fmla="*/ 125 w 282"/>
                <a:gd name="T51" fmla="*/ 260 h 280"/>
                <a:gd name="T52" fmla="*/ 85 w 282"/>
                <a:gd name="T53" fmla="*/ 247 h 280"/>
                <a:gd name="T54" fmla="*/ 50 w 282"/>
                <a:gd name="T55" fmla="*/ 221 h 280"/>
                <a:gd name="T56" fmla="*/ 23 w 282"/>
                <a:gd name="T57" fmla="*/ 216 h 280"/>
                <a:gd name="T58" fmla="*/ 58 w 282"/>
                <a:gd name="T59" fmla="*/ 253 h 280"/>
                <a:gd name="T60" fmla="*/ 105 w 282"/>
                <a:gd name="T61" fmla="*/ 276 h 280"/>
                <a:gd name="T62" fmla="*/ 141 w 282"/>
                <a:gd name="T63" fmla="*/ 280 h 280"/>
                <a:gd name="T64" fmla="*/ 183 w 282"/>
                <a:gd name="T65" fmla="*/ 273 h 280"/>
                <a:gd name="T66" fmla="*/ 219 w 282"/>
                <a:gd name="T67" fmla="*/ 256 h 280"/>
                <a:gd name="T68" fmla="*/ 249 w 282"/>
                <a:gd name="T69" fmla="*/ 228 h 280"/>
                <a:gd name="T70" fmla="*/ 270 w 282"/>
                <a:gd name="T71" fmla="*/ 194 h 280"/>
                <a:gd name="T72" fmla="*/ 280 w 282"/>
                <a:gd name="T73" fmla="*/ 154 h 280"/>
                <a:gd name="T74" fmla="*/ 280 w 282"/>
                <a:gd name="T75" fmla="*/ 125 h 280"/>
                <a:gd name="T76" fmla="*/ 270 w 282"/>
                <a:gd name="T77" fmla="*/ 85 h 280"/>
                <a:gd name="T78" fmla="*/ 249 w 282"/>
                <a:gd name="T79" fmla="*/ 50 h 280"/>
                <a:gd name="T80" fmla="*/ 219 w 282"/>
                <a:gd name="T81" fmla="*/ 23 h 280"/>
                <a:gd name="T82" fmla="*/ 183 w 282"/>
                <a:gd name="T83" fmla="*/ 6 h 280"/>
                <a:gd name="T84" fmla="*/ 141 w 282"/>
                <a:gd name="T8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80">
                  <a:moveTo>
                    <a:pt x="141" y="0"/>
                  </a:moveTo>
                  <a:lnTo>
                    <a:pt x="141" y="0"/>
                  </a:lnTo>
                  <a:lnTo>
                    <a:pt x="127" y="0"/>
                  </a:lnTo>
                  <a:lnTo>
                    <a:pt x="112" y="1"/>
                  </a:lnTo>
                  <a:lnTo>
                    <a:pt x="99" y="6"/>
                  </a:lnTo>
                  <a:lnTo>
                    <a:pt x="86" y="10"/>
                  </a:lnTo>
                  <a:lnTo>
                    <a:pt x="73" y="16"/>
                  </a:lnTo>
                  <a:lnTo>
                    <a:pt x="62" y="23"/>
                  </a:lnTo>
                  <a:lnTo>
                    <a:pt x="52" y="32"/>
                  </a:lnTo>
                  <a:lnTo>
                    <a:pt x="42" y="40"/>
                  </a:lnTo>
                  <a:lnTo>
                    <a:pt x="33" y="50"/>
                  </a:lnTo>
                  <a:lnTo>
                    <a:pt x="25" y="62"/>
                  </a:lnTo>
                  <a:lnTo>
                    <a:pt x="17" y="73"/>
                  </a:lnTo>
                  <a:lnTo>
                    <a:pt x="12" y="85"/>
                  </a:lnTo>
                  <a:lnTo>
                    <a:pt x="7" y="98"/>
                  </a:lnTo>
                  <a:lnTo>
                    <a:pt x="3" y="112"/>
                  </a:lnTo>
                  <a:lnTo>
                    <a:pt x="2" y="125"/>
                  </a:lnTo>
                  <a:lnTo>
                    <a:pt x="0" y="139"/>
                  </a:lnTo>
                  <a:lnTo>
                    <a:pt x="0" y="139"/>
                  </a:lnTo>
                  <a:lnTo>
                    <a:pt x="2" y="158"/>
                  </a:lnTo>
                  <a:lnTo>
                    <a:pt x="6" y="175"/>
                  </a:lnTo>
                  <a:lnTo>
                    <a:pt x="23" y="171"/>
                  </a:lnTo>
                  <a:lnTo>
                    <a:pt x="23" y="171"/>
                  </a:lnTo>
                  <a:lnTo>
                    <a:pt x="20" y="155"/>
                  </a:lnTo>
                  <a:lnTo>
                    <a:pt x="19" y="139"/>
                  </a:lnTo>
                  <a:lnTo>
                    <a:pt x="19" y="139"/>
                  </a:lnTo>
                  <a:lnTo>
                    <a:pt x="20" y="128"/>
                  </a:lnTo>
                  <a:lnTo>
                    <a:pt x="22" y="115"/>
                  </a:lnTo>
                  <a:lnTo>
                    <a:pt x="25" y="103"/>
                  </a:lnTo>
                  <a:lnTo>
                    <a:pt x="29" y="92"/>
                  </a:lnTo>
                  <a:lnTo>
                    <a:pt x="35" y="82"/>
                  </a:lnTo>
                  <a:lnTo>
                    <a:pt x="40" y="72"/>
                  </a:lnTo>
                  <a:lnTo>
                    <a:pt x="48" y="62"/>
                  </a:lnTo>
                  <a:lnTo>
                    <a:pt x="55" y="53"/>
                  </a:lnTo>
                  <a:lnTo>
                    <a:pt x="63" y="46"/>
                  </a:lnTo>
                  <a:lnTo>
                    <a:pt x="73" y="39"/>
                  </a:lnTo>
                  <a:lnTo>
                    <a:pt x="84" y="33"/>
                  </a:lnTo>
                  <a:lnTo>
                    <a:pt x="94" y="27"/>
                  </a:lnTo>
                  <a:lnTo>
                    <a:pt x="105" y="24"/>
                  </a:lnTo>
                  <a:lnTo>
                    <a:pt x="117" y="20"/>
                  </a:lnTo>
                  <a:lnTo>
                    <a:pt x="128" y="19"/>
                  </a:lnTo>
                  <a:lnTo>
                    <a:pt x="141" y="19"/>
                  </a:lnTo>
                  <a:lnTo>
                    <a:pt x="141" y="19"/>
                  </a:lnTo>
                  <a:lnTo>
                    <a:pt x="154" y="19"/>
                  </a:lnTo>
                  <a:lnTo>
                    <a:pt x="165" y="20"/>
                  </a:lnTo>
                  <a:lnTo>
                    <a:pt x="177" y="24"/>
                  </a:lnTo>
                  <a:lnTo>
                    <a:pt x="188" y="27"/>
                  </a:lnTo>
                  <a:lnTo>
                    <a:pt x="198" y="33"/>
                  </a:lnTo>
                  <a:lnTo>
                    <a:pt x="209" y="39"/>
                  </a:lnTo>
                  <a:lnTo>
                    <a:pt x="219" y="46"/>
                  </a:lnTo>
                  <a:lnTo>
                    <a:pt x="227" y="53"/>
                  </a:lnTo>
                  <a:lnTo>
                    <a:pt x="234" y="62"/>
                  </a:lnTo>
                  <a:lnTo>
                    <a:pt x="242" y="72"/>
                  </a:lnTo>
                  <a:lnTo>
                    <a:pt x="247" y="82"/>
                  </a:lnTo>
                  <a:lnTo>
                    <a:pt x="253" y="92"/>
                  </a:lnTo>
                  <a:lnTo>
                    <a:pt x="257" y="103"/>
                  </a:lnTo>
                  <a:lnTo>
                    <a:pt x="260" y="115"/>
                  </a:lnTo>
                  <a:lnTo>
                    <a:pt x="262" y="128"/>
                  </a:lnTo>
                  <a:lnTo>
                    <a:pt x="262" y="139"/>
                  </a:lnTo>
                  <a:lnTo>
                    <a:pt x="262" y="139"/>
                  </a:lnTo>
                  <a:lnTo>
                    <a:pt x="262" y="152"/>
                  </a:lnTo>
                  <a:lnTo>
                    <a:pt x="260" y="164"/>
                  </a:lnTo>
                  <a:lnTo>
                    <a:pt x="257" y="175"/>
                  </a:lnTo>
                  <a:lnTo>
                    <a:pt x="253" y="187"/>
                  </a:lnTo>
                  <a:lnTo>
                    <a:pt x="247" y="197"/>
                  </a:lnTo>
                  <a:lnTo>
                    <a:pt x="242" y="207"/>
                  </a:lnTo>
                  <a:lnTo>
                    <a:pt x="234" y="217"/>
                  </a:lnTo>
                  <a:lnTo>
                    <a:pt x="227" y="226"/>
                  </a:lnTo>
                  <a:lnTo>
                    <a:pt x="219" y="233"/>
                  </a:lnTo>
                  <a:lnTo>
                    <a:pt x="209" y="240"/>
                  </a:lnTo>
                  <a:lnTo>
                    <a:pt x="198" y="247"/>
                  </a:lnTo>
                  <a:lnTo>
                    <a:pt x="188" y="251"/>
                  </a:lnTo>
                  <a:lnTo>
                    <a:pt x="177" y="256"/>
                  </a:lnTo>
                  <a:lnTo>
                    <a:pt x="165" y="259"/>
                  </a:lnTo>
                  <a:lnTo>
                    <a:pt x="154" y="260"/>
                  </a:lnTo>
                  <a:lnTo>
                    <a:pt x="141" y="262"/>
                  </a:lnTo>
                  <a:lnTo>
                    <a:pt x="141" y="262"/>
                  </a:lnTo>
                  <a:lnTo>
                    <a:pt x="125" y="260"/>
                  </a:lnTo>
                  <a:lnTo>
                    <a:pt x="111" y="257"/>
                  </a:lnTo>
                  <a:lnTo>
                    <a:pt x="98" y="253"/>
                  </a:lnTo>
                  <a:lnTo>
                    <a:pt x="85" y="247"/>
                  </a:lnTo>
                  <a:lnTo>
                    <a:pt x="72" y="240"/>
                  </a:lnTo>
                  <a:lnTo>
                    <a:pt x="62" y="231"/>
                  </a:lnTo>
                  <a:lnTo>
                    <a:pt x="50" y="221"/>
                  </a:lnTo>
                  <a:lnTo>
                    <a:pt x="42" y="210"/>
                  </a:lnTo>
                  <a:lnTo>
                    <a:pt x="23" y="216"/>
                  </a:lnTo>
                  <a:lnTo>
                    <a:pt x="23" y="216"/>
                  </a:lnTo>
                  <a:lnTo>
                    <a:pt x="33" y="230"/>
                  </a:lnTo>
                  <a:lnTo>
                    <a:pt x="45" y="241"/>
                  </a:lnTo>
                  <a:lnTo>
                    <a:pt x="58" y="253"/>
                  </a:lnTo>
                  <a:lnTo>
                    <a:pt x="73" y="263"/>
                  </a:lnTo>
                  <a:lnTo>
                    <a:pt x="88" y="270"/>
                  </a:lnTo>
                  <a:lnTo>
                    <a:pt x="105" y="276"/>
                  </a:lnTo>
                  <a:lnTo>
                    <a:pt x="122" y="279"/>
                  </a:lnTo>
                  <a:lnTo>
                    <a:pt x="141" y="280"/>
                  </a:lnTo>
                  <a:lnTo>
                    <a:pt x="141" y="280"/>
                  </a:lnTo>
                  <a:lnTo>
                    <a:pt x="155" y="279"/>
                  </a:lnTo>
                  <a:lnTo>
                    <a:pt x="170" y="277"/>
                  </a:lnTo>
                  <a:lnTo>
                    <a:pt x="183" y="273"/>
                  </a:lnTo>
                  <a:lnTo>
                    <a:pt x="196" y="269"/>
                  </a:lnTo>
                  <a:lnTo>
                    <a:pt x="207" y="263"/>
                  </a:lnTo>
                  <a:lnTo>
                    <a:pt x="219" y="256"/>
                  </a:lnTo>
                  <a:lnTo>
                    <a:pt x="230" y="247"/>
                  </a:lnTo>
                  <a:lnTo>
                    <a:pt x="240" y="239"/>
                  </a:lnTo>
                  <a:lnTo>
                    <a:pt x="249" y="228"/>
                  </a:lnTo>
                  <a:lnTo>
                    <a:pt x="257" y="218"/>
                  </a:lnTo>
                  <a:lnTo>
                    <a:pt x="265" y="207"/>
                  </a:lnTo>
                  <a:lnTo>
                    <a:pt x="270" y="194"/>
                  </a:lnTo>
                  <a:lnTo>
                    <a:pt x="275" y="181"/>
                  </a:lnTo>
                  <a:lnTo>
                    <a:pt x="279" y="168"/>
                  </a:lnTo>
                  <a:lnTo>
                    <a:pt x="280" y="154"/>
                  </a:lnTo>
                  <a:lnTo>
                    <a:pt x="282" y="139"/>
                  </a:lnTo>
                  <a:lnTo>
                    <a:pt x="282" y="139"/>
                  </a:lnTo>
                  <a:lnTo>
                    <a:pt x="280" y="125"/>
                  </a:lnTo>
                  <a:lnTo>
                    <a:pt x="279" y="112"/>
                  </a:lnTo>
                  <a:lnTo>
                    <a:pt x="275" y="98"/>
                  </a:lnTo>
                  <a:lnTo>
                    <a:pt x="270" y="85"/>
                  </a:lnTo>
                  <a:lnTo>
                    <a:pt x="265" y="73"/>
                  </a:lnTo>
                  <a:lnTo>
                    <a:pt x="257" y="62"/>
                  </a:lnTo>
                  <a:lnTo>
                    <a:pt x="249" y="50"/>
                  </a:lnTo>
                  <a:lnTo>
                    <a:pt x="240" y="40"/>
                  </a:lnTo>
                  <a:lnTo>
                    <a:pt x="230" y="32"/>
                  </a:lnTo>
                  <a:lnTo>
                    <a:pt x="219" y="23"/>
                  </a:lnTo>
                  <a:lnTo>
                    <a:pt x="207" y="16"/>
                  </a:lnTo>
                  <a:lnTo>
                    <a:pt x="196" y="10"/>
                  </a:lnTo>
                  <a:lnTo>
                    <a:pt x="183" y="6"/>
                  </a:lnTo>
                  <a:lnTo>
                    <a:pt x="170" y="1"/>
                  </a:lnTo>
                  <a:lnTo>
                    <a:pt x="155" y="0"/>
                  </a:lnTo>
                  <a:lnTo>
                    <a:pt x="141" y="0"/>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8" name="Freeform 151">
              <a:extLst>
                <a:ext uri="{FF2B5EF4-FFF2-40B4-BE49-F238E27FC236}">
                  <a16:creationId xmlns:a16="http://schemas.microsoft.com/office/drawing/2014/main" id="{03E45F72-CD9F-4638-A24D-D895B912DF84}"/>
                </a:ext>
              </a:extLst>
            </p:cNvPr>
            <p:cNvSpPr>
              <a:spLocks/>
            </p:cNvSpPr>
            <p:nvPr/>
          </p:nvSpPr>
          <p:spPr bwMode="auto">
            <a:xfrm>
              <a:off x="5468813" y="5834682"/>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19" name="Freeform 152">
              <a:extLst>
                <a:ext uri="{FF2B5EF4-FFF2-40B4-BE49-F238E27FC236}">
                  <a16:creationId xmlns:a16="http://schemas.microsoft.com/office/drawing/2014/main" id="{E5C2D240-CB41-4A4E-B2D6-81AE1913AF9B}"/>
                </a:ext>
              </a:extLst>
            </p:cNvPr>
            <p:cNvSpPr>
              <a:spLocks/>
            </p:cNvSpPr>
            <p:nvPr/>
          </p:nvSpPr>
          <p:spPr bwMode="auto">
            <a:xfrm>
              <a:off x="5389438" y="5728319"/>
              <a:ext cx="88900" cy="88900"/>
            </a:xfrm>
            <a:custGeom>
              <a:avLst/>
              <a:gdLst>
                <a:gd name="T0" fmla="*/ 27 w 56"/>
                <a:gd name="T1" fmla="*/ 56 h 56"/>
                <a:gd name="T2" fmla="*/ 27 w 56"/>
                <a:gd name="T3" fmla="*/ 56 h 56"/>
                <a:gd name="T4" fmla="*/ 33 w 56"/>
                <a:gd name="T5" fmla="*/ 56 h 56"/>
                <a:gd name="T6" fmla="*/ 39 w 56"/>
                <a:gd name="T7" fmla="*/ 53 h 56"/>
                <a:gd name="T8" fmla="*/ 43 w 56"/>
                <a:gd name="T9" fmla="*/ 51 h 56"/>
                <a:gd name="T10" fmla="*/ 47 w 56"/>
                <a:gd name="T11" fmla="*/ 47 h 56"/>
                <a:gd name="T12" fmla="*/ 52 w 56"/>
                <a:gd name="T13" fmla="*/ 43 h 56"/>
                <a:gd name="T14" fmla="*/ 53 w 56"/>
                <a:gd name="T15" fmla="*/ 38 h 56"/>
                <a:gd name="T16" fmla="*/ 56 w 56"/>
                <a:gd name="T17" fmla="*/ 33 h 56"/>
                <a:gd name="T18" fmla="*/ 56 w 56"/>
                <a:gd name="T19" fmla="*/ 27 h 56"/>
                <a:gd name="T20" fmla="*/ 56 w 56"/>
                <a:gd name="T21" fmla="*/ 27 h 56"/>
                <a:gd name="T22" fmla="*/ 56 w 56"/>
                <a:gd name="T23" fmla="*/ 21 h 56"/>
                <a:gd name="T24" fmla="*/ 53 w 56"/>
                <a:gd name="T25" fmla="*/ 17 h 56"/>
                <a:gd name="T26" fmla="*/ 52 w 56"/>
                <a:gd name="T27" fmla="*/ 11 h 56"/>
                <a:gd name="T28" fmla="*/ 47 w 56"/>
                <a:gd name="T29" fmla="*/ 8 h 56"/>
                <a:gd name="T30" fmla="*/ 43 w 56"/>
                <a:gd name="T31" fmla="*/ 4 h 56"/>
                <a:gd name="T32" fmla="*/ 39 w 56"/>
                <a:gd name="T33" fmla="*/ 1 h 56"/>
                <a:gd name="T34" fmla="*/ 33 w 56"/>
                <a:gd name="T35" fmla="*/ 0 h 56"/>
                <a:gd name="T36" fmla="*/ 27 w 56"/>
                <a:gd name="T37" fmla="*/ 0 h 56"/>
                <a:gd name="T38" fmla="*/ 27 w 56"/>
                <a:gd name="T39" fmla="*/ 0 h 56"/>
                <a:gd name="T40" fmla="*/ 21 w 56"/>
                <a:gd name="T41" fmla="*/ 0 h 56"/>
                <a:gd name="T42" fmla="*/ 17 w 56"/>
                <a:gd name="T43" fmla="*/ 1 h 56"/>
                <a:gd name="T44" fmla="*/ 11 w 56"/>
                <a:gd name="T45" fmla="*/ 4 h 56"/>
                <a:gd name="T46" fmla="*/ 7 w 56"/>
                <a:gd name="T47" fmla="*/ 8 h 56"/>
                <a:gd name="T48" fmla="*/ 4 w 56"/>
                <a:gd name="T49" fmla="*/ 11 h 56"/>
                <a:gd name="T50" fmla="*/ 1 w 56"/>
                <a:gd name="T51" fmla="*/ 17 h 56"/>
                <a:gd name="T52" fmla="*/ 0 w 56"/>
                <a:gd name="T53" fmla="*/ 21 h 56"/>
                <a:gd name="T54" fmla="*/ 0 w 56"/>
                <a:gd name="T55" fmla="*/ 27 h 56"/>
                <a:gd name="T56" fmla="*/ 0 w 56"/>
                <a:gd name="T57" fmla="*/ 27 h 56"/>
                <a:gd name="T58" fmla="*/ 0 w 56"/>
                <a:gd name="T59" fmla="*/ 33 h 56"/>
                <a:gd name="T60" fmla="*/ 1 w 56"/>
                <a:gd name="T61" fmla="*/ 38 h 56"/>
                <a:gd name="T62" fmla="*/ 4 w 56"/>
                <a:gd name="T63" fmla="*/ 43 h 56"/>
                <a:gd name="T64" fmla="*/ 7 w 56"/>
                <a:gd name="T65" fmla="*/ 47 h 56"/>
                <a:gd name="T66" fmla="*/ 11 w 56"/>
                <a:gd name="T67" fmla="*/ 51 h 56"/>
                <a:gd name="T68" fmla="*/ 17 w 56"/>
                <a:gd name="T69" fmla="*/ 53 h 56"/>
                <a:gd name="T70" fmla="*/ 21 w 56"/>
                <a:gd name="T71" fmla="*/ 56 h 56"/>
                <a:gd name="T72" fmla="*/ 27 w 56"/>
                <a:gd name="T73" fmla="*/ 56 h 56"/>
                <a:gd name="T74" fmla="*/ 27 w 56"/>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27" y="56"/>
                  </a:moveTo>
                  <a:lnTo>
                    <a:pt x="27" y="56"/>
                  </a:lnTo>
                  <a:lnTo>
                    <a:pt x="33" y="56"/>
                  </a:lnTo>
                  <a:lnTo>
                    <a:pt x="39" y="53"/>
                  </a:lnTo>
                  <a:lnTo>
                    <a:pt x="43" y="51"/>
                  </a:lnTo>
                  <a:lnTo>
                    <a:pt x="47" y="47"/>
                  </a:lnTo>
                  <a:lnTo>
                    <a:pt x="52" y="43"/>
                  </a:lnTo>
                  <a:lnTo>
                    <a:pt x="53" y="38"/>
                  </a:lnTo>
                  <a:lnTo>
                    <a:pt x="56" y="33"/>
                  </a:lnTo>
                  <a:lnTo>
                    <a:pt x="56" y="27"/>
                  </a:lnTo>
                  <a:lnTo>
                    <a:pt x="56" y="27"/>
                  </a:lnTo>
                  <a:lnTo>
                    <a:pt x="56" y="21"/>
                  </a:lnTo>
                  <a:lnTo>
                    <a:pt x="53" y="17"/>
                  </a:lnTo>
                  <a:lnTo>
                    <a:pt x="52" y="11"/>
                  </a:lnTo>
                  <a:lnTo>
                    <a:pt x="47" y="8"/>
                  </a:lnTo>
                  <a:lnTo>
                    <a:pt x="43" y="4"/>
                  </a:lnTo>
                  <a:lnTo>
                    <a:pt x="39" y="1"/>
                  </a:lnTo>
                  <a:lnTo>
                    <a:pt x="33" y="0"/>
                  </a:lnTo>
                  <a:lnTo>
                    <a:pt x="27" y="0"/>
                  </a:lnTo>
                  <a:lnTo>
                    <a:pt x="27" y="0"/>
                  </a:lnTo>
                  <a:lnTo>
                    <a:pt x="21" y="0"/>
                  </a:lnTo>
                  <a:lnTo>
                    <a:pt x="17" y="1"/>
                  </a:lnTo>
                  <a:lnTo>
                    <a:pt x="11" y="4"/>
                  </a:lnTo>
                  <a:lnTo>
                    <a:pt x="7" y="8"/>
                  </a:lnTo>
                  <a:lnTo>
                    <a:pt x="4" y="11"/>
                  </a:lnTo>
                  <a:lnTo>
                    <a:pt x="1" y="17"/>
                  </a:lnTo>
                  <a:lnTo>
                    <a:pt x="0" y="21"/>
                  </a:lnTo>
                  <a:lnTo>
                    <a:pt x="0" y="27"/>
                  </a:lnTo>
                  <a:lnTo>
                    <a:pt x="0" y="27"/>
                  </a:lnTo>
                  <a:lnTo>
                    <a:pt x="0" y="33"/>
                  </a:lnTo>
                  <a:lnTo>
                    <a:pt x="1" y="38"/>
                  </a:lnTo>
                  <a:lnTo>
                    <a:pt x="4" y="43"/>
                  </a:lnTo>
                  <a:lnTo>
                    <a:pt x="7" y="47"/>
                  </a:lnTo>
                  <a:lnTo>
                    <a:pt x="11" y="51"/>
                  </a:lnTo>
                  <a:lnTo>
                    <a:pt x="17" y="53"/>
                  </a:lnTo>
                  <a:lnTo>
                    <a:pt x="21" y="56"/>
                  </a:lnTo>
                  <a:lnTo>
                    <a:pt x="27" y="56"/>
                  </a:lnTo>
                  <a:lnTo>
                    <a:pt x="2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120" name="Freeform 153">
              <a:extLst>
                <a:ext uri="{FF2B5EF4-FFF2-40B4-BE49-F238E27FC236}">
                  <a16:creationId xmlns:a16="http://schemas.microsoft.com/office/drawing/2014/main" id="{E662FF64-C7EF-4518-AA18-CB6843C2CF2D}"/>
                </a:ext>
              </a:extLst>
            </p:cNvPr>
            <p:cNvSpPr>
              <a:spLocks/>
            </p:cNvSpPr>
            <p:nvPr/>
          </p:nvSpPr>
          <p:spPr bwMode="auto">
            <a:xfrm>
              <a:off x="5346576" y="5804519"/>
              <a:ext cx="258763" cy="344488"/>
            </a:xfrm>
            <a:custGeom>
              <a:avLst/>
              <a:gdLst>
                <a:gd name="T0" fmla="*/ 163 w 163"/>
                <a:gd name="T1" fmla="*/ 12 h 217"/>
                <a:gd name="T2" fmla="*/ 163 w 163"/>
                <a:gd name="T3" fmla="*/ 12 h 217"/>
                <a:gd name="T4" fmla="*/ 161 w 163"/>
                <a:gd name="T5" fmla="*/ 6 h 217"/>
                <a:gd name="T6" fmla="*/ 155 w 163"/>
                <a:gd name="T7" fmla="*/ 2 h 217"/>
                <a:gd name="T8" fmla="*/ 149 w 163"/>
                <a:gd name="T9" fmla="*/ 0 h 217"/>
                <a:gd name="T10" fmla="*/ 140 w 163"/>
                <a:gd name="T11" fmla="*/ 2 h 217"/>
                <a:gd name="T12" fmla="*/ 79 w 163"/>
                <a:gd name="T13" fmla="*/ 19 h 217"/>
                <a:gd name="T14" fmla="*/ 77 w 163"/>
                <a:gd name="T15" fmla="*/ 19 h 217"/>
                <a:gd name="T16" fmla="*/ 54 w 163"/>
                <a:gd name="T17" fmla="*/ 41 h 217"/>
                <a:gd name="T18" fmla="*/ 54 w 163"/>
                <a:gd name="T19" fmla="*/ 42 h 217"/>
                <a:gd name="T20" fmla="*/ 31 w 163"/>
                <a:gd name="T21" fmla="*/ 19 h 217"/>
                <a:gd name="T22" fmla="*/ 23 w 163"/>
                <a:gd name="T23" fmla="*/ 19 h 217"/>
                <a:gd name="T24" fmla="*/ 23 w 163"/>
                <a:gd name="T25" fmla="*/ 19 h 217"/>
                <a:gd name="T26" fmla="*/ 18 w 163"/>
                <a:gd name="T27" fmla="*/ 19 h 217"/>
                <a:gd name="T28" fmla="*/ 14 w 163"/>
                <a:gd name="T29" fmla="*/ 21 h 217"/>
                <a:gd name="T30" fmla="*/ 7 w 163"/>
                <a:gd name="T31" fmla="*/ 25 h 217"/>
                <a:gd name="T32" fmla="*/ 2 w 163"/>
                <a:gd name="T33" fmla="*/ 32 h 217"/>
                <a:gd name="T34" fmla="*/ 1 w 163"/>
                <a:gd name="T35" fmla="*/ 36 h 217"/>
                <a:gd name="T36" fmla="*/ 0 w 163"/>
                <a:gd name="T37" fmla="*/ 41 h 217"/>
                <a:gd name="T38" fmla="*/ 0 w 163"/>
                <a:gd name="T39" fmla="*/ 91 h 217"/>
                <a:gd name="T40" fmla="*/ 0 w 163"/>
                <a:gd name="T41" fmla="*/ 91 h 217"/>
                <a:gd name="T42" fmla="*/ 1 w 163"/>
                <a:gd name="T43" fmla="*/ 97 h 217"/>
                <a:gd name="T44" fmla="*/ 2 w 163"/>
                <a:gd name="T45" fmla="*/ 101 h 217"/>
                <a:gd name="T46" fmla="*/ 7 w 163"/>
                <a:gd name="T47" fmla="*/ 108 h 217"/>
                <a:gd name="T48" fmla="*/ 14 w 163"/>
                <a:gd name="T49" fmla="*/ 113 h 217"/>
                <a:gd name="T50" fmla="*/ 18 w 163"/>
                <a:gd name="T51" fmla="*/ 114 h 217"/>
                <a:gd name="T52" fmla="*/ 23 w 163"/>
                <a:gd name="T53" fmla="*/ 114 h 217"/>
                <a:gd name="T54" fmla="*/ 24 w 163"/>
                <a:gd name="T55" fmla="*/ 114 h 217"/>
                <a:gd name="T56" fmla="*/ 24 w 163"/>
                <a:gd name="T57" fmla="*/ 114 h 217"/>
                <a:gd name="T58" fmla="*/ 23 w 163"/>
                <a:gd name="T59" fmla="*/ 120 h 217"/>
                <a:gd name="T60" fmla="*/ 23 w 163"/>
                <a:gd name="T61" fmla="*/ 202 h 217"/>
                <a:gd name="T62" fmla="*/ 23 w 163"/>
                <a:gd name="T63" fmla="*/ 202 h 217"/>
                <a:gd name="T64" fmla="*/ 24 w 163"/>
                <a:gd name="T65" fmla="*/ 207 h 217"/>
                <a:gd name="T66" fmla="*/ 27 w 163"/>
                <a:gd name="T67" fmla="*/ 213 h 217"/>
                <a:gd name="T68" fmla="*/ 33 w 163"/>
                <a:gd name="T69" fmla="*/ 216 h 217"/>
                <a:gd name="T70" fmla="*/ 38 w 163"/>
                <a:gd name="T71" fmla="*/ 217 h 217"/>
                <a:gd name="T72" fmla="*/ 38 w 163"/>
                <a:gd name="T73" fmla="*/ 217 h 217"/>
                <a:gd name="T74" fmla="*/ 46 w 163"/>
                <a:gd name="T75" fmla="*/ 216 h 217"/>
                <a:gd name="T76" fmla="*/ 50 w 163"/>
                <a:gd name="T77" fmla="*/ 213 h 217"/>
                <a:gd name="T78" fmla="*/ 54 w 163"/>
                <a:gd name="T79" fmla="*/ 207 h 217"/>
                <a:gd name="T80" fmla="*/ 56 w 163"/>
                <a:gd name="T81" fmla="*/ 202 h 217"/>
                <a:gd name="T82" fmla="*/ 56 w 163"/>
                <a:gd name="T83" fmla="*/ 202 h 217"/>
                <a:gd name="T84" fmla="*/ 56 w 163"/>
                <a:gd name="T85" fmla="*/ 207 h 217"/>
                <a:gd name="T86" fmla="*/ 60 w 163"/>
                <a:gd name="T87" fmla="*/ 213 h 217"/>
                <a:gd name="T88" fmla="*/ 66 w 163"/>
                <a:gd name="T89" fmla="*/ 216 h 217"/>
                <a:gd name="T90" fmla="*/ 71 w 163"/>
                <a:gd name="T91" fmla="*/ 217 h 217"/>
                <a:gd name="T92" fmla="*/ 71 w 163"/>
                <a:gd name="T93" fmla="*/ 217 h 217"/>
                <a:gd name="T94" fmla="*/ 77 w 163"/>
                <a:gd name="T95" fmla="*/ 216 h 217"/>
                <a:gd name="T96" fmla="*/ 83 w 163"/>
                <a:gd name="T97" fmla="*/ 213 h 217"/>
                <a:gd name="T98" fmla="*/ 86 w 163"/>
                <a:gd name="T99" fmla="*/ 207 h 217"/>
                <a:gd name="T100" fmla="*/ 87 w 163"/>
                <a:gd name="T101" fmla="*/ 202 h 217"/>
                <a:gd name="T102" fmla="*/ 87 w 163"/>
                <a:gd name="T103" fmla="*/ 51 h 217"/>
                <a:gd name="T104" fmla="*/ 149 w 163"/>
                <a:gd name="T105" fmla="*/ 34 h 217"/>
                <a:gd name="T106" fmla="*/ 149 w 163"/>
                <a:gd name="T107" fmla="*/ 34 h 217"/>
                <a:gd name="T108" fmla="*/ 156 w 163"/>
                <a:gd name="T109" fmla="*/ 31 h 217"/>
                <a:gd name="T110" fmla="*/ 162 w 163"/>
                <a:gd name="T111" fmla="*/ 25 h 217"/>
                <a:gd name="T112" fmla="*/ 163 w 163"/>
                <a:gd name="T113" fmla="*/ 19 h 217"/>
                <a:gd name="T114" fmla="*/ 163 w 163"/>
                <a:gd name="T115" fmla="*/ 12 h 217"/>
                <a:gd name="T116" fmla="*/ 163 w 163"/>
                <a:gd name="T117"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217">
                  <a:moveTo>
                    <a:pt x="163" y="12"/>
                  </a:moveTo>
                  <a:lnTo>
                    <a:pt x="163" y="12"/>
                  </a:lnTo>
                  <a:lnTo>
                    <a:pt x="161" y="6"/>
                  </a:lnTo>
                  <a:lnTo>
                    <a:pt x="155" y="2"/>
                  </a:lnTo>
                  <a:lnTo>
                    <a:pt x="149" y="0"/>
                  </a:lnTo>
                  <a:lnTo>
                    <a:pt x="140" y="2"/>
                  </a:lnTo>
                  <a:lnTo>
                    <a:pt x="79" y="19"/>
                  </a:lnTo>
                  <a:lnTo>
                    <a:pt x="77" y="19"/>
                  </a:lnTo>
                  <a:lnTo>
                    <a:pt x="54" y="41"/>
                  </a:lnTo>
                  <a:lnTo>
                    <a:pt x="54" y="42"/>
                  </a:lnTo>
                  <a:lnTo>
                    <a:pt x="31" y="19"/>
                  </a:lnTo>
                  <a:lnTo>
                    <a:pt x="23" y="19"/>
                  </a:lnTo>
                  <a:lnTo>
                    <a:pt x="23" y="19"/>
                  </a:lnTo>
                  <a:lnTo>
                    <a:pt x="18" y="19"/>
                  </a:lnTo>
                  <a:lnTo>
                    <a:pt x="14" y="21"/>
                  </a:lnTo>
                  <a:lnTo>
                    <a:pt x="7" y="25"/>
                  </a:lnTo>
                  <a:lnTo>
                    <a:pt x="2" y="32"/>
                  </a:lnTo>
                  <a:lnTo>
                    <a:pt x="1" y="36"/>
                  </a:lnTo>
                  <a:lnTo>
                    <a:pt x="0" y="41"/>
                  </a:lnTo>
                  <a:lnTo>
                    <a:pt x="0" y="91"/>
                  </a:lnTo>
                  <a:lnTo>
                    <a:pt x="0" y="91"/>
                  </a:lnTo>
                  <a:lnTo>
                    <a:pt x="1" y="97"/>
                  </a:lnTo>
                  <a:lnTo>
                    <a:pt x="2" y="101"/>
                  </a:lnTo>
                  <a:lnTo>
                    <a:pt x="7" y="108"/>
                  </a:lnTo>
                  <a:lnTo>
                    <a:pt x="14" y="113"/>
                  </a:lnTo>
                  <a:lnTo>
                    <a:pt x="18" y="114"/>
                  </a:lnTo>
                  <a:lnTo>
                    <a:pt x="23" y="114"/>
                  </a:lnTo>
                  <a:lnTo>
                    <a:pt x="24" y="114"/>
                  </a:lnTo>
                  <a:lnTo>
                    <a:pt x="24" y="114"/>
                  </a:lnTo>
                  <a:lnTo>
                    <a:pt x="23" y="120"/>
                  </a:lnTo>
                  <a:lnTo>
                    <a:pt x="23" y="202"/>
                  </a:lnTo>
                  <a:lnTo>
                    <a:pt x="23" y="202"/>
                  </a:lnTo>
                  <a:lnTo>
                    <a:pt x="24" y="207"/>
                  </a:lnTo>
                  <a:lnTo>
                    <a:pt x="27" y="213"/>
                  </a:lnTo>
                  <a:lnTo>
                    <a:pt x="33" y="216"/>
                  </a:lnTo>
                  <a:lnTo>
                    <a:pt x="38" y="217"/>
                  </a:lnTo>
                  <a:lnTo>
                    <a:pt x="38" y="217"/>
                  </a:lnTo>
                  <a:lnTo>
                    <a:pt x="46" y="216"/>
                  </a:lnTo>
                  <a:lnTo>
                    <a:pt x="50" y="213"/>
                  </a:lnTo>
                  <a:lnTo>
                    <a:pt x="54" y="207"/>
                  </a:lnTo>
                  <a:lnTo>
                    <a:pt x="56" y="202"/>
                  </a:lnTo>
                  <a:lnTo>
                    <a:pt x="56" y="202"/>
                  </a:lnTo>
                  <a:lnTo>
                    <a:pt x="56" y="207"/>
                  </a:lnTo>
                  <a:lnTo>
                    <a:pt x="60" y="213"/>
                  </a:lnTo>
                  <a:lnTo>
                    <a:pt x="66" y="216"/>
                  </a:lnTo>
                  <a:lnTo>
                    <a:pt x="71" y="217"/>
                  </a:lnTo>
                  <a:lnTo>
                    <a:pt x="71" y="217"/>
                  </a:lnTo>
                  <a:lnTo>
                    <a:pt x="77" y="216"/>
                  </a:lnTo>
                  <a:lnTo>
                    <a:pt x="83" y="213"/>
                  </a:lnTo>
                  <a:lnTo>
                    <a:pt x="86" y="207"/>
                  </a:lnTo>
                  <a:lnTo>
                    <a:pt x="87" y="202"/>
                  </a:lnTo>
                  <a:lnTo>
                    <a:pt x="87" y="51"/>
                  </a:lnTo>
                  <a:lnTo>
                    <a:pt x="149" y="34"/>
                  </a:lnTo>
                  <a:lnTo>
                    <a:pt x="149" y="34"/>
                  </a:lnTo>
                  <a:lnTo>
                    <a:pt x="156" y="31"/>
                  </a:lnTo>
                  <a:lnTo>
                    <a:pt x="162" y="25"/>
                  </a:lnTo>
                  <a:lnTo>
                    <a:pt x="163" y="19"/>
                  </a:lnTo>
                  <a:lnTo>
                    <a:pt x="163" y="12"/>
                  </a:lnTo>
                  <a:lnTo>
                    <a:pt x="16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99" name="Rectangle 98">
            <a:extLst>
              <a:ext uri="{FF2B5EF4-FFF2-40B4-BE49-F238E27FC236}">
                <a16:creationId xmlns:a16="http://schemas.microsoft.com/office/drawing/2014/main" id="{2AE5606D-AE66-4DE0-8CB8-5B6B651C1BBE}"/>
              </a:ext>
            </a:extLst>
          </p:cNvPr>
          <p:cNvSpPr/>
          <p:nvPr/>
        </p:nvSpPr>
        <p:spPr>
          <a:xfrm>
            <a:off x="1550093" y="3112726"/>
            <a:ext cx="1828430" cy="1475760"/>
          </a:xfrm>
          <a:prstGeom prst="rect">
            <a:avLst/>
          </a:prstGeom>
          <a:solidFill>
            <a:srgbClr val="404384"/>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Big Data</a:t>
            </a:r>
          </a:p>
        </p:txBody>
      </p:sp>
      <p:sp>
        <p:nvSpPr>
          <p:cNvPr id="100" name="Freeform 50">
            <a:extLst>
              <a:ext uri="{FF2B5EF4-FFF2-40B4-BE49-F238E27FC236}">
                <a16:creationId xmlns:a16="http://schemas.microsoft.com/office/drawing/2014/main" id="{6C80CB9C-5AA6-449F-971A-AAB894D3FFB2}"/>
              </a:ext>
            </a:extLst>
          </p:cNvPr>
          <p:cNvSpPr>
            <a:spLocks noEditPoints="1"/>
          </p:cNvSpPr>
          <p:nvPr/>
        </p:nvSpPr>
        <p:spPr bwMode="auto">
          <a:xfrm>
            <a:off x="2206416" y="3367561"/>
            <a:ext cx="457767" cy="685047"/>
          </a:xfrm>
          <a:custGeom>
            <a:avLst/>
            <a:gdLst>
              <a:gd name="T0" fmla="*/ 6330 w 9114"/>
              <a:gd name="T1" fmla="*/ 51 h 16399"/>
              <a:gd name="T2" fmla="*/ 7930 w 9114"/>
              <a:gd name="T3" fmla="*/ 215 h 16399"/>
              <a:gd name="T4" fmla="*/ 8909 w 9114"/>
              <a:gd name="T5" fmla="*/ 461 h 16399"/>
              <a:gd name="T6" fmla="*/ 9062 w 9114"/>
              <a:gd name="T7" fmla="*/ 755 h 16399"/>
              <a:gd name="T8" fmla="*/ 8335 w 9114"/>
              <a:gd name="T9" fmla="*/ 1023 h 16399"/>
              <a:gd name="T10" fmla="*/ 6920 w 9114"/>
              <a:gd name="T11" fmla="*/ 1217 h 16399"/>
              <a:gd name="T12" fmla="*/ 5023 w 9114"/>
              <a:gd name="T13" fmla="*/ 1309 h 16399"/>
              <a:gd name="T14" fmla="*/ 2991 w 9114"/>
              <a:gd name="T15" fmla="*/ 1272 h 16399"/>
              <a:gd name="T16" fmla="*/ 1335 w 9114"/>
              <a:gd name="T17" fmla="*/ 1119 h 16399"/>
              <a:gd name="T18" fmla="*/ 277 w 9114"/>
              <a:gd name="T19" fmla="*/ 881 h 16399"/>
              <a:gd name="T20" fmla="*/ 24 w 9114"/>
              <a:gd name="T21" fmla="*/ 589 h 16399"/>
              <a:gd name="T22" fmla="*/ 660 w 9114"/>
              <a:gd name="T23" fmla="*/ 316 h 16399"/>
              <a:gd name="T24" fmla="*/ 2009 w 9114"/>
              <a:gd name="T25" fmla="*/ 112 h 16399"/>
              <a:gd name="T26" fmla="*/ 3863 w 9114"/>
              <a:gd name="T27" fmla="*/ 7 h 16399"/>
              <a:gd name="T28" fmla="*/ 9112 w 9114"/>
              <a:gd name="T29" fmla="*/ 2468 h 16399"/>
              <a:gd name="T30" fmla="*/ 9111 w 9114"/>
              <a:gd name="T31" fmla="*/ 4775 h 16399"/>
              <a:gd name="T32" fmla="*/ 8472 w 9114"/>
              <a:gd name="T33" fmla="*/ 5502 h 16399"/>
              <a:gd name="T34" fmla="*/ 7308 w 9114"/>
              <a:gd name="T35" fmla="*/ 5717 h 16399"/>
              <a:gd name="T36" fmla="*/ 5844 w 9114"/>
              <a:gd name="T37" fmla="*/ 5849 h 16399"/>
              <a:gd name="T38" fmla="*/ 4179 w 9114"/>
              <a:gd name="T39" fmla="*/ 5880 h 16399"/>
              <a:gd name="T40" fmla="*/ 2586 w 9114"/>
              <a:gd name="T41" fmla="*/ 5801 h 16399"/>
              <a:gd name="T42" fmla="*/ 1243 w 9114"/>
              <a:gd name="T43" fmla="*/ 5630 h 16399"/>
              <a:gd name="T44" fmla="*/ 242 w 9114"/>
              <a:gd name="T45" fmla="*/ 5383 h 16399"/>
              <a:gd name="T46" fmla="*/ 430 w 9114"/>
              <a:gd name="T47" fmla="*/ 1343 h 16399"/>
              <a:gd name="T48" fmla="*/ 1515 w 9114"/>
              <a:gd name="T49" fmla="*/ 1575 h 16399"/>
              <a:gd name="T50" fmla="*/ 2922 w 9114"/>
              <a:gd name="T51" fmla="*/ 1728 h 16399"/>
              <a:gd name="T52" fmla="*/ 4557 w 9114"/>
              <a:gd name="T53" fmla="*/ 1783 h 16399"/>
              <a:gd name="T54" fmla="*/ 6192 w 9114"/>
              <a:gd name="T55" fmla="*/ 1728 h 16399"/>
              <a:gd name="T56" fmla="*/ 7599 w 9114"/>
              <a:gd name="T57" fmla="*/ 1575 h 16399"/>
              <a:gd name="T58" fmla="*/ 8684 w 9114"/>
              <a:gd name="T59" fmla="*/ 1344 h 16399"/>
              <a:gd name="T60" fmla="*/ 9111 w 9114"/>
              <a:gd name="T61" fmla="*/ 6696 h 16399"/>
              <a:gd name="T62" fmla="*/ 9112 w 9114"/>
              <a:gd name="T63" fmla="*/ 9445 h 16399"/>
              <a:gd name="T64" fmla="*/ 8683 w 9114"/>
              <a:gd name="T65" fmla="*/ 10822 h 16399"/>
              <a:gd name="T66" fmla="*/ 7597 w 9114"/>
              <a:gd name="T67" fmla="*/ 11054 h 16399"/>
              <a:gd name="T68" fmla="*/ 6191 w 9114"/>
              <a:gd name="T69" fmla="*/ 11207 h 16399"/>
              <a:gd name="T70" fmla="*/ 4557 w 9114"/>
              <a:gd name="T71" fmla="*/ 11262 h 16399"/>
              <a:gd name="T72" fmla="*/ 2922 w 9114"/>
              <a:gd name="T73" fmla="*/ 11207 h 16399"/>
              <a:gd name="T74" fmla="*/ 1515 w 9114"/>
              <a:gd name="T75" fmla="*/ 11054 h 16399"/>
              <a:gd name="T76" fmla="*/ 430 w 9114"/>
              <a:gd name="T77" fmla="*/ 10822 h 16399"/>
              <a:gd name="T78" fmla="*/ 242 w 9114"/>
              <a:gd name="T79" fmla="*/ 5874 h 16399"/>
              <a:gd name="T80" fmla="*/ 1243 w 9114"/>
              <a:gd name="T81" fmla="*/ 6122 h 16399"/>
              <a:gd name="T82" fmla="*/ 2586 w 9114"/>
              <a:gd name="T83" fmla="*/ 6293 h 16399"/>
              <a:gd name="T84" fmla="*/ 4179 w 9114"/>
              <a:gd name="T85" fmla="*/ 6372 h 16399"/>
              <a:gd name="T86" fmla="*/ 5844 w 9114"/>
              <a:gd name="T87" fmla="*/ 6341 h 16399"/>
              <a:gd name="T88" fmla="*/ 7308 w 9114"/>
              <a:gd name="T89" fmla="*/ 6209 h 16399"/>
              <a:gd name="T90" fmla="*/ 8472 w 9114"/>
              <a:gd name="T91" fmla="*/ 5993 h 16399"/>
              <a:gd name="T92" fmla="*/ 9113 w 9114"/>
              <a:gd name="T93" fmla="*/ 11444 h 16399"/>
              <a:gd name="T94" fmla="*/ 9114 w 9114"/>
              <a:gd name="T95" fmla="*/ 14024 h 16399"/>
              <a:gd name="T96" fmla="*/ 9062 w 9114"/>
              <a:gd name="T97" fmla="*/ 15843 h 16399"/>
              <a:gd name="T98" fmla="*/ 8335 w 9114"/>
              <a:gd name="T99" fmla="*/ 16110 h 16399"/>
              <a:gd name="T100" fmla="*/ 6920 w 9114"/>
              <a:gd name="T101" fmla="*/ 16304 h 16399"/>
              <a:gd name="T102" fmla="*/ 5023 w 9114"/>
              <a:gd name="T103" fmla="*/ 16396 h 16399"/>
              <a:gd name="T104" fmla="*/ 2991 w 9114"/>
              <a:gd name="T105" fmla="*/ 16359 h 16399"/>
              <a:gd name="T106" fmla="*/ 1335 w 9114"/>
              <a:gd name="T107" fmla="*/ 16207 h 16399"/>
              <a:gd name="T108" fmla="*/ 277 w 9114"/>
              <a:gd name="T109" fmla="*/ 15969 h 16399"/>
              <a:gd name="T110" fmla="*/ 75 w 9114"/>
              <a:gd name="T111" fmla="*/ 11190 h 16399"/>
              <a:gd name="T112" fmla="*/ 988 w 9114"/>
              <a:gd name="T113" fmla="*/ 11452 h 16399"/>
              <a:gd name="T114" fmla="*/ 2263 w 9114"/>
              <a:gd name="T115" fmla="*/ 11641 h 16399"/>
              <a:gd name="T116" fmla="*/ 3808 w 9114"/>
              <a:gd name="T117" fmla="*/ 11743 h 16399"/>
              <a:gd name="T118" fmla="*/ 5487 w 9114"/>
              <a:gd name="T119" fmla="*/ 11737 h 16399"/>
              <a:gd name="T120" fmla="*/ 7007 w 9114"/>
              <a:gd name="T121" fmla="*/ 11625 h 16399"/>
              <a:gd name="T122" fmla="*/ 8246 w 9114"/>
              <a:gd name="T123" fmla="*/ 11426 h 16399"/>
              <a:gd name="T124" fmla="*/ 9113 w 9114"/>
              <a:gd name="T125" fmla="*/ 11158 h 16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4" h="16399">
                <a:moveTo>
                  <a:pt x="4557" y="0"/>
                </a:moveTo>
                <a:lnTo>
                  <a:pt x="4792" y="1"/>
                </a:lnTo>
                <a:lnTo>
                  <a:pt x="5023" y="3"/>
                </a:lnTo>
                <a:lnTo>
                  <a:pt x="5251" y="7"/>
                </a:lnTo>
                <a:lnTo>
                  <a:pt x="5475" y="13"/>
                </a:lnTo>
                <a:lnTo>
                  <a:pt x="5696" y="20"/>
                </a:lnTo>
                <a:lnTo>
                  <a:pt x="5912" y="30"/>
                </a:lnTo>
                <a:lnTo>
                  <a:pt x="6123" y="40"/>
                </a:lnTo>
                <a:lnTo>
                  <a:pt x="6330" y="51"/>
                </a:lnTo>
                <a:lnTo>
                  <a:pt x="6532" y="65"/>
                </a:lnTo>
                <a:lnTo>
                  <a:pt x="6729" y="79"/>
                </a:lnTo>
                <a:lnTo>
                  <a:pt x="6920" y="95"/>
                </a:lnTo>
                <a:lnTo>
                  <a:pt x="7105" y="112"/>
                </a:lnTo>
                <a:lnTo>
                  <a:pt x="7283" y="130"/>
                </a:lnTo>
                <a:lnTo>
                  <a:pt x="7455" y="150"/>
                </a:lnTo>
                <a:lnTo>
                  <a:pt x="7621" y="170"/>
                </a:lnTo>
                <a:lnTo>
                  <a:pt x="7779" y="192"/>
                </a:lnTo>
                <a:lnTo>
                  <a:pt x="7930" y="215"/>
                </a:lnTo>
                <a:lnTo>
                  <a:pt x="8073" y="239"/>
                </a:lnTo>
                <a:lnTo>
                  <a:pt x="8208" y="263"/>
                </a:lnTo>
                <a:lnTo>
                  <a:pt x="8335" y="289"/>
                </a:lnTo>
                <a:lnTo>
                  <a:pt x="8454" y="316"/>
                </a:lnTo>
                <a:lnTo>
                  <a:pt x="8564" y="343"/>
                </a:lnTo>
                <a:lnTo>
                  <a:pt x="8664" y="372"/>
                </a:lnTo>
                <a:lnTo>
                  <a:pt x="8755" y="401"/>
                </a:lnTo>
                <a:lnTo>
                  <a:pt x="8837" y="430"/>
                </a:lnTo>
                <a:lnTo>
                  <a:pt x="8909" y="461"/>
                </a:lnTo>
                <a:lnTo>
                  <a:pt x="8971" y="492"/>
                </a:lnTo>
                <a:lnTo>
                  <a:pt x="9022" y="524"/>
                </a:lnTo>
                <a:lnTo>
                  <a:pt x="9062" y="556"/>
                </a:lnTo>
                <a:lnTo>
                  <a:pt x="9090" y="589"/>
                </a:lnTo>
                <a:lnTo>
                  <a:pt x="9108" y="622"/>
                </a:lnTo>
                <a:lnTo>
                  <a:pt x="9114" y="656"/>
                </a:lnTo>
                <a:lnTo>
                  <a:pt x="9108" y="690"/>
                </a:lnTo>
                <a:lnTo>
                  <a:pt x="9090" y="723"/>
                </a:lnTo>
                <a:lnTo>
                  <a:pt x="9062" y="755"/>
                </a:lnTo>
                <a:lnTo>
                  <a:pt x="9022" y="788"/>
                </a:lnTo>
                <a:lnTo>
                  <a:pt x="8971" y="820"/>
                </a:lnTo>
                <a:lnTo>
                  <a:pt x="8909" y="851"/>
                </a:lnTo>
                <a:lnTo>
                  <a:pt x="8837" y="881"/>
                </a:lnTo>
                <a:lnTo>
                  <a:pt x="8755" y="911"/>
                </a:lnTo>
                <a:lnTo>
                  <a:pt x="8664" y="940"/>
                </a:lnTo>
                <a:lnTo>
                  <a:pt x="8564" y="969"/>
                </a:lnTo>
                <a:lnTo>
                  <a:pt x="8454" y="996"/>
                </a:lnTo>
                <a:lnTo>
                  <a:pt x="8335" y="1023"/>
                </a:lnTo>
                <a:lnTo>
                  <a:pt x="8208" y="1049"/>
                </a:lnTo>
                <a:lnTo>
                  <a:pt x="8073" y="1073"/>
                </a:lnTo>
                <a:lnTo>
                  <a:pt x="7930" y="1097"/>
                </a:lnTo>
                <a:lnTo>
                  <a:pt x="7779" y="1119"/>
                </a:lnTo>
                <a:lnTo>
                  <a:pt x="7621" y="1142"/>
                </a:lnTo>
                <a:lnTo>
                  <a:pt x="7455" y="1162"/>
                </a:lnTo>
                <a:lnTo>
                  <a:pt x="7283" y="1182"/>
                </a:lnTo>
                <a:lnTo>
                  <a:pt x="7105" y="1200"/>
                </a:lnTo>
                <a:lnTo>
                  <a:pt x="6920" y="1217"/>
                </a:lnTo>
                <a:lnTo>
                  <a:pt x="6729" y="1233"/>
                </a:lnTo>
                <a:lnTo>
                  <a:pt x="6532" y="1247"/>
                </a:lnTo>
                <a:lnTo>
                  <a:pt x="6330" y="1261"/>
                </a:lnTo>
                <a:lnTo>
                  <a:pt x="6123" y="1272"/>
                </a:lnTo>
                <a:lnTo>
                  <a:pt x="5912" y="1282"/>
                </a:lnTo>
                <a:lnTo>
                  <a:pt x="5696" y="1291"/>
                </a:lnTo>
                <a:lnTo>
                  <a:pt x="5475" y="1299"/>
                </a:lnTo>
                <a:lnTo>
                  <a:pt x="5251" y="1305"/>
                </a:lnTo>
                <a:lnTo>
                  <a:pt x="5023" y="1309"/>
                </a:lnTo>
                <a:lnTo>
                  <a:pt x="4792" y="1311"/>
                </a:lnTo>
                <a:lnTo>
                  <a:pt x="4557" y="1312"/>
                </a:lnTo>
                <a:lnTo>
                  <a:pt x="4322" y="1311"/>
                </a:lnTo>
                <a:lnTo>
                  <a:pt x="4091" y="1309"/>
                </a:lnTo>
                <a:lnTo>
                  <a:pt x="3863" y="1305"/>
                </a:lnTo>
                <a:lnTo>
                  <a:pt x="3639" y="1299"/>
                </a:lnTo>
                <a:lnTo>
                  <a:pt x="3418" y="1291"/>
                </a:lnTo>
                <a:lnTo>
                  <a:pt x="3202" y="1282"/>
                </a:lnTo>
                <a:lnTo>
                  <a:pt x="2991" y="1272"/>
                </a:lnTo>
                <a:lnTo>
                  <a:pt x="2784" y="1261"/>
                </a:lnTo>
                <a:lnTo>
                  <a:pt x="2582" y="1247"/>
                </a:lnTo>
                <a:lnTo>
                  <a:pt x="2385" y="1233"/>
                </a:lnTo>
                <a:lnTo>
                  <a:pt x="2194" y="1217"/>
                </a:lnTo>
                <a:lnTo>
                  <a:pt x="2009" y="1200"/>
                </a:lnTo>
                <a:lnTo>
                  <a:pt x="1831" y="1182"/>
                </a:lnTo>
                <a:lnTo>
                  <a:pt x="1659" y="1162"/>
                </a:lnTo>
                <a:lnTo>
                  <a:pt x="1493" y="1142"/>
                </a:lnTo>
                <a:lnTo>
                  <a:pt x="1335" y="1119"/>
                </a:lnTo>
                <a:lnTo>
                  <a:pt x="1184" y="1097"/>
                </a:lnTo>
                <a:lnTo>
                  <a:pt x="1041" y="1073"/>
                </a:lnTo>
                <a:lnTo>
                  <a:pt x="906" y="1049"/>
                </a:lnTo>
                <a:lnTo>
                  <a:pt x="779" y="1023"/>
                </a:lnTo>
                <a:lnTo>
                  <a:pt x="660" y="996"/>
                </a:lnTo>
                <a:lnTo>
                  <a:pt x="550" y="969"/>
                </a:lnTo>
                <a:lnTo>
                  <a:pt x="450" y="940"/>
                </a:lnTo>
                <a:lnTo>
                  <a:pt x="359" y="911"/>
                </a:lnTo>
                <a:lnTo>
                  <a:pt x="277" y="881"/>
                </a:lnTo>
                <a:lnTo>
                  <a:pt x="205" y="851"/>
                </a:lnTo>
                <a:lnTo>
                  <a:pt x="143" y="820"/>
                </a:lnTo>
                <a:lnTo>
                  <a:pt x="92" y="788"/>
                </a:lnTo>
                <a:lnTo>
                  <a:pt x="52" y="755"/>
                </a:lnTo>
                <a:lnTo>
                  <a:pt x="24" y="723"/>
                </a:lnTo>
                <a:lnTo>
                  <a:pt x="6" y="690"/>
                </a:lnTo>
                <a:lnTo>
                  <a:pt x="0" y="656"/>
                </a:lnTo>
                <a:lnTo>
                  <a:pt x="6" y="622"/>
                </a:lnTo>
                <a:lnTo>
                  <a:pt x="24" y="589"/>
                </a:lnTo>
                <a:lnTo>
                  <a:pt x="52" y="556"/>
                </a:lnTo>
                <a:lnTo>
                  <a:pt x="92" y="524"/>
                </a:lnTo>
                <a:lnTo>
                  <a:pt x="143" y="492"/>
                </a:lnTo>
                <a:lnTo>
                  <a:pt x="205" y="461"/>
                </a:lnTo>
                <a:lnTo>
                  <a:pt x="277" y="430"/>
                </a:lnTo>
                <a:lnTo>
                  <a:pt x="359" y="401"/>
                </a:lnTo>
                <a:lnTo>
                  <a:pt x="450" y="372"/>
                </a:lnTo>
                <a:lnTo>
                  <a:pt x="550" y="343"/>
                </a:lnTo>
                <a:lnTo>
                  <a:pt x="660" y="316"/>
                </a:lnTo>
                <a:lnTo>
                  <a:pt x="779" y="289"/>
                </a:lnTo>
                <a:lnTo>
                  <a:pt x="906" y="263"/>
                </a:lnTo>
                <a:lnTo>
                  <a:pt x="1041" y="239"/>
                </a:lnTo>
                <a:lnTo>
                  <a:pt x="1184" y="215"/>
                </a:lnTo>
                <a:lnTo>
                  <a:pt x="1335" y="192"/>
                </a:lnTo>
                <a:lnTo>
                  <a:pt x="1493" y="170"/>
                </a:lnTo>
                <a:lnTo>
                  <a:pt x="1659" y="150"/>
                </a:lnTo>
                <a:lnTo>
                  <a:pt x="1831" y="130"/>
                </a:lnTo>
                <a:lnTo>
                  <a:pt x="2009" y="112"/>
                </a:lnTo>
                <a:lnTo>
                  <a:pt x="2194" y="95"/>
                </a:lnTo>
                <a:lnTo>
                  <a:pt x="2385" y="79"/>
                </a:lnTo>
                <a:lnTo>
                  <a:pt x="2582" y="65"/>
                </a:lnTo>
                <a:lnTo>
                  <a:pt x="2784" y="51"/>
                </a:lnTo>
                <a:lnTo>
                  <a:pt x="2991" y="40"/>
                </a:lnTo>
                <a:lnTo>
                  <a:pt x="3202" y="30"/>
                </a:lnTo>
                <a:lnTo>
                  <a:pt x="3418" y="20"/>
                </a:lnTo>
                <a:lnTo>
                  <a:pt x="3639" y="13"/>
                </a:lnTo>
                <a:lnTo>
                  <a:pt x="3863" y="7"/>
                </a:lnTo>
                <a:lnTo>
                  <a:pt x="4091" y="3"/>
                </a:lnTo>
                <a:lnTo>
                  <a:pt x="4322" y="1"/>
                </a:lnTo>
                <a:lnTo>
                  <a:pt x="4557" y="0"/>
                </a:lnTo>
                <a:close/>
                <a:moveTo>
                  <a:pt x="9113" y="1187"/>
                </a:moveTo>
                <a:lnTo>
                  <a:pt x="9113" y="1443"/>
                </a:lnTo>
                <a:lnTo>
                  <a:pt x="9113" y="1699"/>
                </a:lnTo>
                <a:lnTo>
                  <a:pt x="9112" y="1956"/>
                </a:lnTo>
                <a:lnTo>
                  <a:pt x="9112" y="2212"/>
                </a:lnTo>
                <a:lnTo>
                  <a:pt x="9112" y="2468"/>
                </a:lnTo>
                <a:lnTo>
                  <a:pt x="9112" y="2725"/>
                </a:lnTo>
                <a:lnTo>
                  <a:pt x="9112" y="2982"/>
                </a:lnTo>
                <a:lnTo>
                  <a:pt x="9111" y="3238"/>
                </a:lnTo>
                <a:lnTo>
                  <a:pt x="9111" y="3494"/>
                </a:lnTo>
                <a:lnTo>
                  <a:pt x="9111" y="3750"/>
                </a:lnTo>
                <a:lnTo>
                  <a:pt x="9111" y="4006"/>
                </a:lnTo>
                <a:lnTo>
                  <a:pt x="9111" y="4263"/>
                </a:lnTo>
                <a:lnTo>
                  <a:pt x="9111" y="4519"/>
                </a:lnTo>
                <a:lnTo>
                  <a:pt x="9111" y="4775"/>
                </a:lnTo>
                <a:lnTo>
                  <a:pt x="9111" y="5031"/>
                </a:lnTo>
                <a:lnTo>
                  <a:pt x="9111" y="5289"/>
                </a:lnTo>
                <a:lnTo>
                  <a:pt x="9035" y="5320"/>
                </a:lnTo>
                <a:lnTo>
                  <a:pt x="8955" y="5352"/>
                </a:lnTo>
                <a:lnTo>
                  <a:pt x="8868" y="5384"/>
                </a:lnTo>
                <a:lnTo>
                  <a:pt x="8777" y="5415"/>
                </a:lnTo>
                <a:lnTo>
                  <a:pt x="8681" y="5444"/>
                </a:lnTo>
                <a:lnTo>
                  <a:pt x="8578" y="5473"/>
                </a:lnTo>
                <a:lnTo>
                  <a:pt x="8472" y="5502"/>
                </a:lnTo>
                <a:lnTo>
                  <a:pt x="8360" y="5529"/>
                </a:lnTo>
                <a:lnTo>
                  <a:pt x="8243" y="5555"/>
                </a:lnTo>
                <a:lnTo>
                  <a:pt x="8122" y="5582"/>
                </a:lnTo>
                <a:lnTo>
                  <a:pt x="7997" y="5606"/>
                </a:lnTo>
                <a:lnTo>
                  <a:pt x="7867" y="5630"/>
                </a:lnTo>
                <a:lnTo>
                  <a:pt x="7733" y="5654"/>
                </a:lnTo>
                <a:lnTo>
                  <a:pt x="7596" y="5675"/>
                </a:lnTo>
                <a:lnTo>
                  <a:pt x="7453" y="5697"/>
                </a:lnTo>
                <a:lnTo>
                  <a:pt x="7308" y="5717"/>
                </a:lnTo>
                <a:lnTo>
                  <a:pt x="7158" y="5736"/>
                </a:lnTo>
                <a:lnTo>
                  <a:pt x="7005" y="5754"/>
                </a:lnTo>
                <a:lnTo>
                  <a:pt x="6848" y="5771"/>
                </a:lnTo>
                <a:lnTo>
                  <a:pt x="6688" y="5787"/>
                </a:lnTo>
                <a:lnTo>
                  <a:pt x="6525" y="5802"/>
                </a:lnTo>
                <a:lnTo>
                  <a:pt x="6359" y="5815"/>
                </a:lnTo>
                <a:lnTo>
                  <a:pt x="6190" y="5828"/>
                </a:lnTo>
                <a:lnTo>
                  <a:pt x="6018" y="5839"/>
                </a:lnTo>
                <a:lnTo>
                  <a:pt x="5844" y="5849"/>
                </a:lnTo>
                <a:lnTo>
                  <a:pt x="5667" y="5859"/>
                </a:lnTo>
                <a:lnTo>
                  <a:pt x="5487" y="5866"/>
                </a:lnTo>
                <a:lnTo>
                  <a:pt x="5305" y="5872"/>
                </a:lnTo>
                <a:lnTo>
                  <a:pt x="5120" y="5877"/>
                </a:lnTo>
                <a:lnTo>
                  <a:pt x="4935" y="5880"/>
                </a:lnTo>
                <a:lnTo>
                  <a:pt x="4747" y="5882"/>
                </a:lnTo>
                <a:lnTo>
                  <a:pt x="4557" y="5883"/>
                </a:lnTo>
                <a:lnTo>
                  <a:pt x="4366" y="5882"/>
                </a:lnTo>
                <a:lnTo>
                  <a:pt x="4179" y="5880"/>
                </a:lnTo>
                <a:lnTo>
                  <a:pt x="3992" y="5877"/>
                </a:lnTo>
                <a:lnTo>
                  <a:pt x="3808" y="5872"/>
                </a:lnTo>
                <a:lnTo>
                  <a:pt x="3626" y="5866"/>
                </a:lnTo>
                <a:lnTo>
                  <a:pt x="3446" y="5858"/>
                </a:lnTo>
                <a:lnTo>
                  <a:pt x="3268" y="5849"/>
                </a:lnTo>
                <a:lnTo>
                  <a:pt x="3094" y="5839"/>
                </a:lnTo>
                <a:lnTo>
                  <a:pt x="2922" y="5828"/>
                </a:lnTo>
                <a:lnTo>
                  <a:pt x="2753" y="5815"/>
                </a:lnTo>
                <a:lnTo>
                  <a:pt x="2586" y="5801"/>
                </a:lnTo>
                <a:lnTo>
                  <a:pt x="2423" y="5787"/>
                </a:lnTo>
                <a:lnTo>
                  <a:pt x="2263" y="5770"/>
                </a:lnTo>
                <a:lnTo>
                  <a:pt x="2106" y="5754"/>
                </a:lnTo>
                <a:lnTo>
                  <a:pt x="1953" y="5736"/>
                </a:lnTo>
                <a:lnTo>
                  <a:pt x="1803" y="5716"/>
                </a:lnTo>
                <a:lnTo>
                  <a:pt x="1657" y="5697"/>
                </a:lnTo>
                <a:lnTo>
                  <a:pt x="1515" y="5675"/>
                </a:lnTo>
                <a:lnTo>
                  <a:pt x="1377" y="5653"/>
                </a:lnTo>
                <a:lnTo>
                  <a:pt x="1243" y="5630"/>
                </a:lnTo>
                <a:lnTo>
                  <a:pt x="1113" y="5605"/>
                </a:lnTo>
                <a:lnTo>
                  <a:pt x="988" y="5581"/>
                </a:lnTo>
                <a:lnTo>
                  <a:pt x="867" y="5554"/>
                </a:lnTo>
                <a:lnTo>
                  <a:pt x="750" y="5527"/>
                </a:lnTo>
                <a:lnTo>
                  <a:pt x="638" y="5501"/>
                </a:lnTo>
                <a:lnTo>
                  <a:pt x="532" y="5472"/>
                </a:lnTo>
                <a:lnTo>
                  <a:pt x="430" y="5443"/>
                </a:lnTo>
                <a:lnTo>
                  <a:pt x="333" y="5413"/>
                </a:lnTo>
                <a:lnTo>
                  <a:pt x="242" y="5383"/>
                </a:lnTo>
                <a:lnTo>
                  <a:pt x="156" y="5351"/>
                </a:lnTo>
                <a:lnTo>
                  <a:pt x="75" y="5319"/>
                </a:lnTo>
                <a:lnTo>
                  <a:pt x="0" y="5287"/>
                </a:lnTo>
                <a:lnTo>
                  <a:pt x="0" y="1187"/>
                </a:lnTo>
                <a:lnTo>
                  <a:pt x="75" y="1220"/>
                </a:lnTo>
                <a:lnTo>
                  <a:pt x="156" y="1251"/>
                </a:lnTo>
                <a:lnTo>
                  <a:pt x="242" y="1282"/>
                </a:lnTo>
                <a:lnTo>
                  <a:pt x="333" y="1313"/>
                </a:lnTo>
                <a:lnTo>
                  <a:pt x="430" y="1343"/>
                </a:lnTo>
                <a:lnTo>
                  <a:pt x="532" y="1372"/>
                </a:lnTo>
                <a:lnTo>
                  <a:pt x="638" y="1400"/>
                </a:lnTo>
                <a:lnTo>
                  <a:pt x="750" y="1428"/>
                </a:lnTo>
                <a:lnTo>
                  <a:pt x="867" y="1454"/>
                </a:lnTo>
                <a:lnTo>
                  <a:pt x="988" y="1481"/>
                </a:lnTo>
                <a:lnTo>
                  <a:pt x="1113" y="1506"/>
                </a:lnTo>
                <a:lnTo>
                  <a:pt x="1243" y="1530"/>
                </a:lnTo>
                <a:lnTo>
                  <a:pt x="1377" y="1553"/>
                </a:lnTo>
                <a:lnTo>
                  <a:pt x="1515" y="1575"/>
                </a:lnTo>
                <a:lnTo>
                  <a:pt x="1657" y="1597"/>
                </a:lnTo>
                <a:lnTo>
                  <a:pt x="1803" y="1616"/>
                </a:lnTo>
                <a:lnTo>
                  <a:pt x="1953" y="1636"/>
                </a:lnTo>
                <a:lnTo>
                  <a:pt x="2106" y="1654"/>
                </a:lnTo>
                <a:lnTo>
                  <a:pt x="2263" y="1671"/>
                </a:lnTo>
                <a:lnTo>
                  <a:pt x="2423" y="1687"/>
                </a:lnTo>
                <a:lnTo>
                  <a:pt x="2586" y="1701"/>
                </a:lnTo>
                <a:lnTo>
                  <a:pt x="2753" y="1716"/>
                </a:lnTo>
                <a:lnTo>
                  <a:pt x="2922" y="1728"/>
                </a:lnTo>
                <a:lnTo>
                  <a:pt x="3094" y="1739"/>
                </a:lnTo>
                <a:lnTo>
                  <a:pt x="3268" y="1750"/>
                </a:lnTo>
                <a:lnTo>
                  <a:pt x="3446" y="1758"/>
                </a:lnTo>
                <a:lnTo>
                  <a:pt x="3626" y="1766"/>
                </a:lnTo>
                <a:lnTo>
                  <a:pt x="3808" y="1772"/>
                </a:lnTo>
                <a:lnTo>
                  <a:pt x="3992" y="1777"/>
                </a:lnTo>
                <a:lnTo>
                  <a:pt x="4179" y="1780"/>
                </a:lnTo>
                <a:lnTo>
                  <a:pt x="4366" y="1782"/>
                </a:lnTo>
                <a:lnTo>
                  <a:pt x="4557" y="1783"/>
                </a:lnTo>
                <a:lnTo>
                  <a:pt x="4748" y="1782"/>
                </a:lnTo>
                <a:lnTo>
                  <a:pt x="4935" y="1780"/>
                </a:lnTo>
                <a:lnTo>
                  <a:pt x="5122" y="1777"/>
                </a:lnTo>
                <a:lnTo>
                  <a:pt x="5306" y="1772"/>
                </a:lnTo>
                <a:lnTo>
                  <a:pt x="5488" y="1766"/>
                </a:lnTo>
                <a:lnTo>
                  <a:pt x="5668" y="1758"/>
                </a:lnTo>
                <a:lnTo>
                  <a:pt x="5845" y="1750"/>
                </a:lnTo>
                <a:lnTo>
                  <a:pt x="6020" y="1739"/>
                </a:lnTo>
                <a:lnTo>
                  <a:pt x="6192" y="1728"/>
                </a:lnTo>
                <a:lnTo>
                  <a:pt x="6361" y="1716"/>
                </a:lnTo>
                <a:lnTo>
                  <a:pt x="6527" y="1702"/>
                </a:lnTo>
                <a:lnTo>
                  <a:pt x="6691" y="1687"/>
                </a:lnTo>
                <a:lnTo>
                  <a:pt x="6851" y="1671"/>
                </a:lnTo>
                <a:lnTo>
                  <a:pt x="7008" y="1654"/>
                </a:lnTo>
                <a:lnTo>
                  <a:pt x="7160" y="1636"/>
                </a:lnTo>
                <a:lnTo>
                  <a:pt x="7310" y="1616"/>
                </a:lnTo>
                <a:lnTo>
                  <a:pt x="7456" y="1597"/>
                </a:lnTo>
                <a:lnTo>
                  <a:pt x="7599" y="1575"/>
                </a:lnTo>
                <a:lnTo>
                  <a:pt x="7736" y="1553"/>
                </a:lnTo>
                <a:lnTo>
                  <a:pt x="7870" y="1530"/>
                </a:lnTo>
                <a:lnTo>
                  <a:pt x="8000" y="1506"/>
                </a:lnTo>
                <a:lnTo>
                  <a:pt x="8125" y="1481"/>
                </a:lnTo>
                <a:lnTo>
                  <a:pt x="8246" y="1455"/>
                </a:lnTo>
                <a:lnTo>
                  <a:pt x="8363" y="1429"/>
                </a:lnTo>
                <a:lnTo>
                  <a:pt x="8475" y="1401"/>
                </a:lnTo>
                <a:lnTo>
                  <a:pt x="8581" y="1372"/>
                </a:lnTo>
                <a:lnTo>
                  <a:pt x="8684" y="1344"/>
                </a:lnTo>
                <a:lnTo>
                  <a:pt x="8780" y="1314"/>
                </a:lnTo>
                <a:lnTo>
                  <a:pt x="8871" y="1283"/>
                </a:lnTo>
                <a:lnTo>
                  <a:pt x="8957" y="1251"/>
                </a:lnTo>
                <a:lnTo>
                  <a:pt x="9038" y="1220"/>
                </a:lnTo>
                <a:lnTo>
                  <a:pt x="9113" y="1187"/>
                </a:lnTo>
                <a:close/>
                <a:moveTo>
                  <a:pt x="9111" y="5780"/>
                </a:moveTo>
                <a:lnTo>
                  <a:pt x="9111" y="6085"/>
                </a:lnTo>
                <a:lnTo>
                  <a:pt x="9111" y="6390"/>
                </a:lnTo>
                <a:lnTo>
                  <a:pt x="9111" y="6696"/>
                </a:lnTo>
                <a:lnTo>
                  <a:pt x="9111" y="7001"/>
                </a:lnTo>
                <a:lnTo>
                  <a:pt x="9111" y="7307"/>
                </a:lnTo>
                <a:lnTo>
                  <a:pt x="9111" y="7612"/>
                </a:lnTo>
                <a:lnTo>
                  <a:pt x="9111" y="7918"/>
                </a:lnTo>
                <a:lnTo>
                  <a:pt x="9111" y="8223"/>
                </a:lnTo>
                <a:lnTo>
                  <a:pt x="9111" y="8529"/>
                </a:lnTo>
                <a:lnTo>
                  <a:pt x="9111" y="8834"/>
                </a:lnTo>
                <a:lnTo>
                  <a:pt x="9112" y="9139"/>
                </a:lnTo>
                <a:lnTo>
                  <a:pt x="9112" y="9445"/>
                </a:lnTo>
                <a:lnTo>
                  <a:pt x="9112" y="9750"/>
                </a:lnTo>
                <a:lnTo>
                  <a:pt x="9112" y="10056"/>
                </a:lnTo>
                <a:lnTo>
                  <a:pt x="9112" y="10361"/>
                </a:lnTo>
                <a:lnTo>
                  <a:pt x="9112" y="10667"/>
                </a:lnTo>
                <a:lnTo>
                  <a:pt x="9037" y="10699"/>
                </a:lnTo>
                <a:lnTo>
                  <a:pt x="8956" y="10731"/>
                </a:lnTo>
                <a:lnTo>
                  <a:pt x="8870" y="10762"/>
                </a:lnTo>
                <a:lnTo>
                  <a:pt x="8779" y="10793"/>
                </a:lnTo>
                <a:lnTo>
                  <a:pt x="8683" y="10822"/>
                </a:lnTo>
                <a:lnTo>
                  <a:pt x="8580" y="10852"/>
                </a:lnTo>
                <a:lnTo>
                  <a:pt x="8474" y="10880"/>
                </a:lnTo>
                <a:lnTo>
                  <a:pt x="8362" y="10907"/>
                </a:lnTo>
                <a:lnTo>
                  <a:pt x="8245" y="10934"/>
                </a:lnTo>
                <a:lnTo>
                  <a:pt x="8124" y="10960"/>
                </a:lnTo>
                <a:lnTo>
                  <a:pt x="7999" y="10985"/>
                </a:lnTo>
                <a:lnTo>
                  <a:pt x="7869" y="11009"/>
                </a:lnTo>
                <a:lnTo>
                  <a:pt x="7735" y="11032"/>
                </a:lnTo>
                <a:lnTo>
                  <a:pt x="7597" y="11054"/>
                </a:lnTo>
                <a:lnTo>
                  <a:pt x="7455" y="11075"/>
                </a:lnTo>
                <a:lnTo>
                  <a:pt x="7309" y="11096"/>
                </a:lnTo>
                <a:lnTo>
                  <a:pt x="7159" y="11114"/>
                </a:lnTo>
                <a:lnTo>
                  <a:pt x="7007" y="11133"/>
                </a:lnTo>
                <a:lnTo>
                  <a:pt x="6850" y="11150"/>
                </a:lnTo>
                <a:lnTo>
                  <a:pt x="6690" y="11166"/>
                </a:lnTo>
                <a:lnTo>
                  <a:pt x="6527" y="11181"/>
                </a:lnTo>
                <a:lnTo>
                  <a:pt x="6360" y="11194"/>
                </a:lnTo>
                <a:lnTo>
                  <a:pt x="6191" y="11207"/>
                </a:lnTo>
                <a:lnTo>
                  <a:pt x="6019" y="11218"/>
                </a:lnTo>
                <a:lnTo>
                  <a:pt x="5845" y="11228"/>
                </a:lnTo>
                <a:lnTo>
                  <a:pt x="5668" y="11237"/>
                </a:lnTo>
                <a:lnTo>
                  <a:pt x="5487" y="11245"/>
                </a:lnTo>
                <a:lnTo>
                  <a:pt x="5306" y="11251"/>
                </a:lnTo>
                <a:lnTo>
                  <a:pt x="5122" y="11256"/>
                </a:lnTo>
                <a:lnTo>
                  <a:pt x="4935" y="11259"/>
                </a:lnTo>
                <a:lnTo>
                  <a:pt x="4747" y="11261"/>
                </a:lnTo>
                <a:lnTo>
                  <a:pt x="4557" y="11262"/>
                </a:lnTo>
                <a:lnTo>
                  <a:pt x="4366" y="11261"/>
                </a:lnTo>
                <a:lnTo>
                  <a:pt x="4179" y="11259"/>
                </a:lnTo>
                <a:lnTo>
                  <a:pt x="3992" y="11256"/>
                </a:lnTo>
                <a:lnTo>
                  <a:pt x="3808" y="11251"/>
                </a:lnTo>
                <a:lnTo>
                  <a:pt x="3626" y="11245"/>
                </a:lnTo>
                <a:lnTo>
                  <a:pt x="3446" y="11236"/>
                </a:lnTo>
                <a:lnTo>
                  <a:pt x="3268" y="11228"/>
                </a:lnTo>
                <a:lnTo>
                  <a:pt x="3094" y="11218"/>
                </a:lnTo>
                <a:lnTo>
                  <a:pt x="2922" y="11207"/>
                </a:lnTo>
                <a:lnTo>
                  <a:pt x="2753" y="11194"/>
                </a:lnTo>
                <a:lnTo>
                  <a:pt x="2586" y="11181"/>
                </a:lnTo>
                <a:lnTo>
                  <a:pt x="2423" y="11166"/>
                </a:lnTo>
                <a:lnTo>
                  <a:pt x="2263" y="11149"/>
                </a:lnTo>
                <a:lnTo>
                  <a:pt x="2106" y="11133"/>
                </a:lnTo>
                <a:lnTo>
                  <a:pt x="1953" y="11114"/>
                </a:lnTo>
                <a:lnTo>
                  <a:pt x="1803" y="11095"/>
                </a:lnTo>
                <a:lnTo>
                  <a:pt x="1657" y="11075"/>
                </a:lnTo>
                <a:lnTo>
                  <a:pt x="1515" y="11054"/>
                </a:lnTo>
                <a:lnTo>
                  <a:pt x="1377" y="11031"/>
                </a:lnTo>
                <a:lnTo>
                  <a:pt x="1243" y="11009"/>
                </a:lnTo>
                <a:lnTo>
                  <a:pt x="1113" y="10984"/>
                </a:lnTo>
                <a:lnTo>
                  <a:pt x="988" y="10960"/>
                </a:lnTo>
                <a:lnTo>
                  <a:pt x="867" y="10934"/>
                </a:lnTo>
                <a:lnTo>
                  <a:pt x="750" y="10906"/>
                </a:lnTo>
                <a:lnTo>
                  <a:pt x="638" y="10880"/>
                </a:lnTo>
                <a:lnTo>
                  <a:pt x="532" y="10851"/>
                </a:lnTo>
                <a:lnTo>
                  <a:pt x="430" y="10822"/>
                </a:lnTo>
                <a:lnTo>
                  <a:pt x="333" y="10792"/>
                </a:lnTo>
                <a:lnTo>
                  <a:pt x="242" y="10762"/>
                </a:lnTo>
                <a:lnTo>
                  <a:pt x="156" y="10730"/>
                </a:lnTo>
                <a:lnTo>
                  <a:pt x="75" y="10698"/>
                </a:lnTo>
                <a:lnTo>
                  <a:pt x="0" y="10665"/>
                </a:lnTo>
                <a:lnTo>
                  <a:pt x="0" y="5779"/>
                </a:lnTo>
                <a:lnTo>
                  <a:pt x="75" y="5811"/>
                </a:lnTo>
                <a:lnTo>
                  <a:pt x="156" y="5843"/>
                </a:lnTo>
                <a:lnTo>
                  <a:pt x="242" y="5874"/>
                </a:lnTo>
                <a:lnTo>
                  <a:pt x="333" y="5905"/>
                </a:lnTo>
                <a:lnTo>
                  <a:pt x="430" y="5934"/>
                </a:lnTo>
                <a:lnTo>
                  <a:pt x="532" y="5964"/>
                </a:lnTo>
                <a:lnTo>
                  <a:pt x="638" y="5992"/>
                </a:lnTo>
                <a:lnTo>
                  <a:pt x="750" y="6019"/>
                </a:lnTo>
                <a:lnTo>
                  <a:pt x="867" y="6046"/>
                </a:lnTo>
                <a:lnTo>
                  <a:pt x="988" y="6073"/>
                </a:lnTo>
                <a:lnTo>
                  <a:pt x="1113" y="6097"/>
                </a:lnTo>
                <a:lnTo>
                  <a:pt x="1243" y="6122"/>
                </a:lnTo>
                <a:lnTo>
                  <a:pt x="1377" y="6145"/>
                </a:lnTo>
                <a:lnTo>
                  <a:pt x="1515" y="6167"/>
                </a:lnTo>
                <a:lnTo>
                  <a:pt x="1657" y="6189"/>
                </a:lnTo>
                <a:lnTo>
                  <a:pt x="1803" y="6208"/>
                </a:lnTo>
                <a:lnTo>
                  <a:pt x="1953" y="6228"/>
                </a:lnTo>
                <a:lnTo>
                  <a:pt x="2106" y="6246"/>
                </a:lnTo>
                <a:lnTo>
                  <a:pt x="2263" y="6262"/>
                </a:lnTo>
                <a:lnTo>
                  <a:pt x="2423" y="6279"/>
                </a:lnTo>
                <a:lnTo>
                  <a:pt x="2586" y="6293"/>
                </a:lnTo>
                <a:lnTo>
                  <a:pt x="2753" y="6307"/>
                </a:lnTo>
                <a:lnTo>
                  <a:pt x="2922" y="6320"/>
                </a:lnTo>
                <a:lnTo>
                  <a:pt x="3094" y="6331"/>
                </a:lnTo>
                <a:lnTo>
                  <a:pt x="3268" y="6341"/>
                </a:lnTo>
                <a:lnTo>
                  <a:pt x="3446" y="6349"/>
                </a:lnTo>
                <a:lnTo>
                  <a:pt x="3626" y="6358"/>
                </a:lnTo>
                <a:lnTo>
                  <a:pt x="3808" y="6364"/>
                </a:lnTo>
                <a:lnTo>
                  <a:pt x="3992" y="6369"/>
                </a:lnTo>
                <a:lnTo>
                  <a:pt x="4179" y="6372"/>
                </a:lnTo>
                <a:lnTo>
                  <a:pt x="4366" y="6374"/>
                </a:lnTo>
                <a:lnTo>
                  <a:pt x="4557" y="6375"/>
                </a:lnTo>
                <a:lnTo>
                  <a:pt x="4747" y="6374"/>
                </a:lnTo>
                <a:lnTo>
                  <a:pt x="4935" y="6372"/>
                </a:lnTo>
                <a:lnTo>
                  <a:pt x="5122" y="6369"/>
                </a:lnTo>
                <a:lnTo>
                  <a:pt x="5305" y="6364"/>
                </a:lnTo>
                <a:lnTo>
                  <a:pt x="5487" y="6358"/>
                </a:lnTo>
                <a:lnTo>
                  <a:pt x="5667" y="6351"/>
                </a:lnTo>
                <a:lnTo>
                  <a:pt x="5844" y="6341"/>
                </a:lnTo>
                <a:lnTo>
                  <a:pt x="6018" y="6331"/>
                </a:lnTo>
                <a:lnTo>
                  <a:pt x="6190" y="6320"/>
                </a:lnTo>
                <a:lnTo>
                  <a:pt x="6359" y="6307"/>
                </a:lnTo>
                <a:lnTo>
                  <a:pt x="6525" y="6294"/>
                </a:lnTo>
                <a:lnTo>
                  <a:pt x="6688" y="6279"/>
                </a:lnTo>
                <a:lnTo>
                  <a:pt x="6849" y="6263"/>
                </a:lnTo>
                <a:lnTo>
                  <a:pt x="7005" y="6246"/>
                </a:lnTo>
                <a:lnTo>
                  <a:pt x="7158" y="6228"/>
                </a:lnTo>
                <a:lnTo>
                  <a:pt x="7308" y="6209"/>
                </a:lnTo>
                <a:lnTo>
                  <a:pt x="7453" y="6189"/>
                </a:lnTo>
                <a:lnTo>
                  <a:pt x="7596" y="6167"/>
                </a:lnTo>
                <a:lnTo>
                  <a:pt x="7733" y="6146"/>
                </a:lnTo>
                <a:lnTo>
                  <a:pt x="7867" y="6122"/>
                </a:lnTo>
                <a:lnTo>
                  <a:pt x="7997" y="6098"/>
                </a:lnTo>
                <a:lnTo>
                  <a:pt x="8122" y="6073"/>
                </a:lnTo>
                <a:lnTo>
                  <a:pt x="8243" y="6047"/>
                </a:lnTo>
                <a:lnTo>
                  <a:pt x="8360" y="6020"/>
                </a:lnTo>
                <a:lnTo>
                  <a:pt x="8472" y="5993"/>
                </a:lnTo>
                <a:lnTo>
                  <a:pt x="8578" y="5965"/>
                </a:lnTo>
                <a:lnTo>
                  <a:pt x="8681" y="5936"/>
                </a:lnTo>
                <a:lnTo>
                  <a:pt x="8777" y="5906"/>
                </a:lnTo>
                <a:lnTo>
                  <a:pt x="8868" y="5876"/>
                </a:lnTo>
                <a:lnTo>
                  <a:pt x="8955" y="5844"/>
                </a:lnTo>
                <a:lnTo>
                  <a:pt x="9035" y="5812"/>
                </a:lnTo>
                <a:lnTo>
                  <a:pt x="9111" y="5780"/>
                </a:lnTo>
                <a:close/>
                <a:moveTo>
                  <a:pt x="9113" y="11158"/>
                </a:moveTo>
                <a:lnTo>
                  <a:pt x="9113" y="11444"/>
                </a:lnTo>
                <a:lnTo>
                  <a:pt x="9113" y="11731"/>
                </a:lnTo>
                <a:lnTo>
                  <a:pt x="9113" y="12018"/>
                </a:lnTo>
                <a:lnTo>
                  <a:pt x="9113" y="12305"/>
                </a:lnTo>
                <a:lnTo>
                  <a:pt x="9113" y="12591"/>
                </a:lnTo>
                <a:lnTo>
                  <a:pt x="9113" y="12878"/>
                </a:lnTo>
                <a:lnTo>
                  <a:pt x="9113" y="13165"/>
                </a:lnTo>
                <a:lnTo>
                  <a:pt x="9114" y="13451"/>
                </a:lnTo>
                <a:lnTo>
                  <a:pt x="9114" y="13738"/>
                </a:lnTo>
                <a:lnTo>
                  <a:pt x="9114" y="14024"/>
                </a:lnTo>
                <a:lnTo>
                  <a:pt x="9114" y="14311"/>
                </a:lnTo>
                <a:lnTo>
                  <a:pt x="9114" y="14597"/>
                </a:lnTo>
                <a:lnTo>
                  <a:pt x="9114" y="14884"/>
                </a:lnTo>
                <a:lnTo>
                  <a:pt x="9114" y="15170"/>
                </a:lnTo>
                <a:lnTo>
                  <a:pt x="9114" y="15457"/>
                </a:lnTo>
                <a:lnTo>
                  <a:pt x="9114" y="15743"/>
                </a:lnTo>
                <a:lnTo>
                  <a:pt x="9108" y="15777"/>
                </a:lnTo>
                <a:lnTo>
                  <a:pt x="9090" y="15810"/>
                </a:lnTo>
                <a:lnTo>
                  <a:pt x="9062" y="15843"/>
                </a:lnTo>
                <a:lnTo>
                  <a:pt x="9022" y="15875"/>
                </a:lnTo>
                <a:lnTo>
                  <a:pt x="8971" y="15907"/>
                </a:lnTo>
                <a:lnTo>
                  <a:pt x="8909" y="15938"/>
                </a:lnTo>
                <a:lnTo>
                  <a:pt x="8837" y="15969"/>
                </a:lnTo>
                <a:lnTo>
                  <a:pt x="8755" y="15998"/>
                </a:lnTo>
                <a:lnTo>
                  <a:pt x="8664" y="16027"/>
                </a:lnTo>
                <a:lnTo>
                  <a:pt x="8564" y="16056"/>
                </a:lnTo>
                <a:lnTo>
                  <a:pt x="8454" y="16083"/>
                </a:lnTo>
                <a:lnTo>
                  <a:pt x="8335" y="16110"/>
                </a:lnTo>
                <a:lnTo>
                  <a:pt x="8208" y="16136"/>
                </a:lnTo>
                <a:lnTo>
                  <a:pt x="8073" y="16160"/>
                </a:lnTo>
                <a:lnTo>
                  <a:pt x="7930" y="16184"/>
                </a:lnTo>
                <a:lnTo>
                  <a:pt x="7779" y="16207"/>
                </a:lnTo>
                <a:lnTo>
                  <a:pt x="7621" y="16229"/>
                </a:lnTo>
                <a:lnTo>
                  <a:pt x="7455" y="16249"/>
                </a:lnTo>
                <a:lnTo>
                  <a:pt x="7283" y="16269"/>
                </a:lnTo>
                <a:lnTo>
                  <a:pt x="7105" y="16287"/>
                </a:lnTo>
                <a:lnTo>
                  <a:pt x="6920" y="16304"/>
                </a:lnTo>
                <a:lnTo>
                  <a:pt x="6729" y="16320"/>
                </a:lnTo>
                <a:lnTo>
                  <a:pt x="6532" y="16334"/>
                </a:lnTo>
                <a:lnTo>
                  <a:pt x="6330" y="16348"/>
                </a:lnTo>
                <a:lnTo>
                  <a:pt x="6123" y="16359"/>
                </a:lnTo>
                <a:lnTo>
                  <a:pt x="5912" y="16369"/>
                </a:lnTo>
                <a:lnTo>
                  <a:pt x="5696" y="16379"/>
                </a:lnTo>
                <a:lnTo>
                  <a:pt x="5475" y="16386"/>
                </a:lnTo>
                <a:lnTo>
                  <a:pt x="5251" y="16392"/>
                </a:lnTo>
                <a:lnTo>
                  <a:pt x="5023" y="16396"/>
                </a:lnTo>
                <a:lnTo>
                  <a:pt x="4792" y="16398"/>
                </a:lnTo>
                <a:lnTo>
                  <a:pt x="4557" y="16399"/>
                </a:lnTo>
                <a:lnTo>
                  <a:pt x="4322" y="16398"/>
                </a:lnTo>
                <a:lnTo>
                  <a:pt x="4091" y="16396"/>
                </a:lnTo>
                <a:lnTo>
                  <a:pt x="3863" y="16392"/>
                </a:lnTo>
                <a:lnTo>
                  <a:pt x="3639" y="16386"/>
                </a:lnTo>
                <a:lnTo>
                  <a:pt x="3418" y="16379"/>
                </a:lnTo>
                <a:lnTo>
                  <a:pt x="3202" y="16369"/>
                </a:lnTo>
                <a:lnTo>
                  <a:pt x="2991" y="16359"/>
                </a:lnTo>
                <a:lnTo>
                  <a:pt x="2784" y="16348"/>
                </a:lnTo>
                <a:lnTo>
                  <a:pt x="2582" y="16334"/>
                </a:lnTo>
                <a:lnTo>
                  <a:pt x="2385" y="16320"/>
                </a:lnTo>
                <a:lnTo>
                  <a:pt x="2194" y="16304"/>
                </a:lnTo>
                <a:lnTo>
                  <a:pt x="2009" y="16287"/>
                </a:lnTo>
                <a:lnTo>
                  <a:pt x="1831" y="16269"/>
                </a:lnTo>
                <a:lnTo>
                  <a:pt x="1659" y="16249"/>
                </a:lnTo>
                <a:lnTo>
                  <a:pt x="1493" y="16229"/>
                </a:lnTo>
                <a:lnTo>
                  <a:pt x="1335" y="16207"/>
                </a:lnTo>
                <a:lnTo>
                  <a:pt x="1184" y="16184"/>
                </a:lnTo>
                <a:lnTo>
                  <a:pt x="1041" y="16160"/>
                </a:lnTo>
                <a:lnTo>
                  <a:pt x="906" y="16136"/>
                </a:lnTo>
                <a:lnTo>
                  <a:pt x="779" y="16110"/>
                </a:lnTo>
                <a:lnTo>
                  <a:pt x="660" y="16083"/>
                </a:lnTo>
                <a:lnTo>
                  <a:pt x="550" y="16056"/>
                </a:lnTo>
                <a:lnTo>
                  <a:pt x="450" y="16027"/>
                </a:lnTo>
                <a:lnTo>
                  <a:pt x="359" y="15998"/>
                </a:lnTo>
                <a:lnTo>
                  <a:pt x="277" y="15969"/>
                </a:lnTo>
                <a:lnTo>
                  <a:pt x="205" y="15938"/>
                </a:lnTo>
                <a:lnTo>
                  <a:pt x="143" y="15907"/>
                </a:lnTo>
                <a:lnTo>
                  <a:pt x="92" y="15875"/>
                </a:lnTo>
                <a:lnTo>
                  <a:pt x="52" y="15843"/>
                </a:lnTo>
                <a:lnTo>
                  <a:pt x="24" y="15810"/>
                </a:lnTo>
                <a:lnTo>
                  <a:pt x="6" y="15777"/>
                </a:lnTo>
                <a:lnTo>
                  <a:pt x="0" y="15743"/>
                </a:lnTo>
                <a:lnTo>
                  <a:pt x="0" y="11157"/>
                </a:lnTo>
                <a:lnTo>
                  <a:pt x="75" y="11190"/>
                </a:lnTo>
                <a:lnTo>
                  <a:pt x="156" y="11222"/>
                </a:lnTo>
                <a:lnTo>
                  <a:pt x="242" y="11253"/>
                </a:lnTo>
                <a:lnTo>
                  <a:pt x="333" y="11284"/>
                </a:lnTo>
                <a:lnTo>
                  <a:pt x="430" y="11313"/>
                </a:lnTo>
                <a:lnTo>
                  <a:pt x="532" y="11343"/>
                </a:lnTo>
                <a:lnTo>
                  <a:pt x="638" y="11372"/>
                </a:lnTo>
                <a:lnTo>
                  <a:pt x="750" y="11398"/>
                </a:lnTo>
                <a:lnTo>
                  <a:pt x="867" y="11425"/>
                </a:lnTo>
                <a:lnTo>
                  <a:pt x="988" y="11452"/>
                </a:lnTo>
                <a:lnTo>
                  <a:pt x="1113" y="11476"/>
                </a:lnTo>
                <a:lnTo>
                  <a:pt x="1243" y="11501"/>
                </a:lnTo>
                <a:lnTo>
                  <a:pt x="1377" y="11523"/>
                </a:lnTo>
                <a:lnTo>
                  <a:pt x="1515" y="11546"/>
                </a:lnTo>
                <a:lnTo>
                  <a:pt x="1657" y="11567"/>
                </a:lnTo>
                <a:lnTo>
                  <a:pt x="1803" y="11587"/>
                </a:lnTo>
                <a:lnTo>
                  <a:pt x="1953" y="11606"/>
                </a:lnTo>
                <a:lnTo>
                  <a:pt x="2106" y="11625"/>
                </a:lnTo>
                <a:lnTo>
                  <a:pt x="2263" y="11641"/>
                </a:lnTo>
                <a:lnTo>
                  <a:pt x="2423" y="11658"/>
                </a:lnTo>
                <a:lnTo>
                  <a:pt x="2586" y="11673"/>
                </a:lnTo>
                <a:lnTo>
                  <a:pt x="2753" y="11686"/>
                </a:lnTo>
                <a:lnTo>
                  <a:pt x="2922" y="11699"/>
                </a:lnTo>
                <a:lnTo>
                  <a:pt x="3094" y="11710"/>
                </a:lnTo>
                <a:lnTo>
                  <a:pt x="3268" y="11720"/>
                </a:lnTo>
                <a:lnTo>
                  <a:pt x="3446" y="11729"/>
                </a:lnTo>
                <a:lnTo>
                  <a:pt x="3626" y="11737"/>
                </a:lnTo>
                <a:lnTo>
                  <a:pt x="3808" y="11743"/>
                </a:lnTo>
                <a:lnTo>
                  <a:pt x="3992" y="11748"/>
                </a:lnTo>
                <a:lnTo>
                  <a:pt x="4179" y="11751"/>
                </a:lnTo>
                <a:lnTo>
                  <a:pt x="4366" y="11753"/>
                </a:lnTo>
                <a:lnTo>
                  <a:pt x="4557" y="11754"/>
                </a:lnTo>
                <a:lnTo>
                  <a:pt x="4747" y="11753"/>
                </a:lnTo>
                <a:lnTo>
                  <a:pt x="4935" y="11751"/>
                </a:lnTo>
                <a:lnTo>
                  <a:pt x="5122" y="11748"/>
                </a:lnTo>
                <a:lnTo>
                  <a:pt x="5306" y="11743"/>
                </a:lnTo>
                <a:lnTo>
                  <a:pt x="5487" y="11737"/>
                </a:lnTo>
                <a:lnTo>
                  <a:pt x="5668" y="11729"/>
                </a:lnTo>
                <a:lnTo>
                  <a:pt x="5845" y="11720"/>
                </a:lnTo>
                <a:lnTo>
                  <a:pt x="6019" y="11710"/>
                </a:lnTo>
                <a:lnTo>
                  <a:pt x="6191" y="11699"/>
                </a:lnTo>
                <a:lnTo>
                  <a:pt x="6360" y="11686"/>
                </a:lnTo>
                <a:lnTo>
                  <a:pt x="6527" y="11673"/>
                </a:lnTo>
                <a:lnTo>
                  <a:pt x="6690" y="11658"/>
                </a:lnTo>
                <a:lnTo>
                  <a:pt x="6850" y="11642"/>
                </a:lnTo>
                <a:lnTo>
                  <a:pt x="7007" y="11625"/>
                </a:lnTo>
                <a:lnTo>
                  <a:pt x="7160" y="11606"/>
                </a:lnTo>
                <a:lnTo>
                  <a:pt x="7310" y="11588"/>
                </a:lnTo>
                <a:lnTo>
                  <a:pt x="7455" y="11567"/>
                </a:lnTo>
                <a:lnTo>
                  <a:pt x="7598" y="11546"/>
                </a:lnTo>
                <a:lnTo>
                  <a:pt x="7735" y="11524"/>
                </a:lnTo>
                <a:lnTo>
                  <a:pt x="7869" y="11501"/>
                </a:lnTo>
                <a:lnTo>
                  <a:pt x="7999" y="11476"/>
                </a:lnTo>
                <a:lnTo>
                  <a:pt x="8124" y="11452"/>
                </a:lnTo>
                <a:lnTo>
                  <a:pt x="8246" y="11426"/>
                </a:lnTo>
                <a:lnTo>
                  <a:pt x="8362" y="11399"/>
                </a:lnTo>
                <a:lnTo>
                  <a:pt x="8474" y="11372"/>
                </a:lnTo>
                <a:lnTo>
                  <a:pt x="8580" y="11343"/>
                </a:lnTo>
                <a:lnTo>
                  <a:pt x="8683" y="11314"/>
                </a:lnTo>
                <a:lnTo>
                  <a:pt x="8779" y="11285"/>
                </a:lnTo>
                <a:lnTo>
                  <a:pt x="8871" y="11254"/>
                </a:lnTo>
                <a:lnTo>
                  <a:pt x="8957" y="11223"/>
                </a:lnTo>
                <a:lnTo>
                  <a:pt x="9037" y="11190"/>
                </a:lnTo>
                <a:lnTo>
                  <a:pt x="9113" y="1115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01" name="Rectangle 100">
            <a:extLst>
              <a:ext uri="{FF2B5EF4-FFF2-40B4-BE49-F238E27FC236}">
                <a16:creationId xmlns:a16="http://schemas.microsoft.com/office/drawing/2014/main" id="{A16093AC-4B7A-472A-B876-D234B8DE67C1}"/>
              </a:ext>
            </a:extLst>
          </p:cNvPr>
          <p:cNvSpPr/>
          <p:nvPr/>
        </p:nvSpPr>
        <p:spPr>
          <a:xfrm>
            <a:off x="5956148" y="1295400"/>
            <a:ext cx="1825979" cy="1477925"/>
          </a:xfrm>
          <a:prstGeom prst="rect">
            <a:avLst/>
          </a:prstGeom>
          <a:solidFill>
            <a:srgbClr val="404384"/>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Near</a:t>
            </a:r>
            <a:r>
              <a:rPr kumimoji="0" lang="en-GB" sz="12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 r</a:t>
            </a: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eal time Data Capture and Exchange</a:t>
            </a:r>
          </a:p>
        </p:txBody>
      </p:sp>
      <p:grpSp>
        <p:nvGrpSpPr>
          <p:cNvPr id="102" name="Group 101">
            <a:extLst>
              <a:ext uri="{FF2B5EF4-FFF2-40B4-BE49-F238E27FC236}">
                <a16:creationId xmlns:a16="http://schemas.microsoft.com/office/drawing/2014/main" id="{0D04C500-4AC7-498C-A3BC-9039145C7F20}"/>
              </a:ext>
            </a:extLst>
          </p:cNvPr>
          <p:cNvGrpSpPr/>
          <p:nvPr/>
        </p:nvGrpSpPr>
        <p:grpSpPr>
          <a:xfrm>
            <a:off x="6516740" y="1552124"/>
            <a:ext cx="653423" cy="432968"/>
            <a:chOff x="4069355" y="4064000"/>
            <a:chExt cx="1051530" cy="919977"/>
          </a:xfrm>
        </p:grpSpPr>
        <p:grpSp>
          <p:nvGrpSpPr>
            <p:cNvPr id="103" name="Group 102">
              <a:extLst>
                <a:ext uri="{FF2B5EF4-FFF2-40B4-BE49-F238E27FC236}">
                  <a16:creationId xmlns:a16="http://schemas.microsoft.com/office/drawing/2014/main" id="{38212478-46FC-4BE6-A3A5-9B19D8407581}"/>
                </a:ext>
              </a:extLst>
            </p:cNvPr>
            <p:cNvGrpSpPr/>
            <p:nvPr/>
          </p:nvGrpSpPr>
          <p:grpSpPr>
            <a:xfrm>
              <a:off x="4424962" y="4064000"/>
              <a:ext cx="695923" cy="729478"/>
              <a:chOff x="7808913" y="1922469"/>
              <a:chExt cx="527185" cy="552604"/>
            </a:xfrm>
            <a:solidFill>
              <a:srgbClr val="FFFFFF"/>
            </a:solidFill>
          </p:grpSpPr>
          <p:sp>
            <p:nvSpPr>
              <p:cNvPr id="107" name="Freeform 169">
                <a:extLst>
                  <a:ext uri="{FF2B5EF4-FFF2-40B4-BE49-F238E27FC236}">
                    <a16:creationId xmlns:a16="http://schemas.microsoft.com/office/drawing/2014/main" id="{8B9A4543-ADFE-473E-9020-8D1FC2F33C0A}"/>
                  </a:ext>
                </a:extLst>
              </p:cNvPr>
              <p:cNvSpPr>
                <a:spLocks/>
              </p:cNvSpPr>
              <p:nvPr/>
            </p:nvSpPr>
            <p:spPr bwMode="auto">
              <a:xfrm>
                <a:off x="7808913" y="1922469"/>
                <a:ext cx="354013" cy="320676"/>
              </a:xfrm>
              <a:custGeom>
                <a:avLst/>
                <a:gdLst/>
                <a:ahLst/>
                <a:cxnLst>
                  <a:cxn ang="0">
                    <a:pos x="1831" y="3032"/>
                  </a:cxn>
                  <a:cxn ang="0">
                    <a:pos x="1831" y="0"/>
                  </a:cxn>
                  <a:cxn ang="0">
                    <a:pos x="1625" y="206"/>
                  </a:cxn>
                  <a:cxn ang="0">
                    <a:pos x="1673" y="254"/>
                  </a:cxn>
                  <a:cxn ang="0">
                    <a:pos x="1802" y="383"/>
                  </a:cxn>
                  <a:cxn ang="0">
                    <a:pos x="1985" y="566"/>
                  </a:cxn>
                  <a:cxn ang="0">
                    <a:pos x="2195" y="777"/>
                  </a:cxn>
                  <a:cxn ang="0">
                    <a:pos x="2406" y="988"/>
                  </a:cxn>
                  <a:cxn ang="0">
                    <a:pos x="2593" y="1175"/>
                  </a:cxn>
                  <a:cxn ang="0">
                    <a:pos x="2729" y="1311"/>
                  </a:cxn>
                  <a:cxn ang="0">
                    <a:pos x="2787" y="1370"/>
                  </a:cxn>
                  <a:cxn ang="0">
                    <a:pos x="2553" y="1370"/>
                  </a:cxn>
                  <a:cxn ang="0">
                    <a:pos x="2183" y="1370"/>
                  </a:cxn>
                  <a:cxn ang="0">
                    <a:pos x="1730" y="1370"/>
                  </a:cxn>
                  <a:cxn ang="0">
                    <a:pos x="1245" y="1370"/>
                  </a:cxn>
                  <a:cxn ang="0">
                    <a:pos x="777" y="1370"/>
                  </a:cxn>
                  <a:cxn ang="0">
                    <a:pos x="379" y="1370"/>
                  </a:cxn>
                  <a:cxn ang="0">
                    <a:pos x="104" y="1370"/>
                  </a:cxn>
                  <a:cxn ang="0">
                    <a:pos x="0" y="1370"/>
                  </a:cxn>
                  <a:cxn ang="0">
                    <a:pos x="27" y="1662"/>
                  </a:cxn>
                  <a:cxn ang="0">
                    <a:pos x="224" y="1662"/>
                  </a:cxn>
                  <a:cxn ang="0">
                    <a:pos x="566" y="1662"/>
                  </a:cxn>
                  <a:cxn ang="0">
                    <a:pos x="1005" y="1662"/>
                  </a:cxn>
                  <a:cxn ang="0">
                    <a:pos x="1488" y="1662"/>
                  </a:cxn>
                  <a:cxn ang="0">
                    <a:pos x="1964" y="1662"/>
                  </a:cxn>
                  <a:cxn ang="0">
                    <a:pos x="2382" y="1662"/>
                  </a:cxn>
                  <a:cxn ang="0">
                    <a:pos x="2691" y="1662"/>
                  </a:cxn>
                  <a:cxn ang="0">
                    <a:pos x="2732" y="1716"/>
                  </a:cxn>
                  <a:cxn ang="0">
                    <a:pos x="2587" y="1863"/>
                  </a:cxn>
                  <a:cxn ang="0">
                    <a:pos x="2406" y="2043"/>
                  </a:cxn>
                  <a:cxn ang="0">
                    <a:pos x="2210" y="2239"/>
                  </a:cxn>
                  <a:cxn ang="0">
                    <a:pos x="2017" y="2433"/>
                  </a:cxn>
                  <a:cxn ang="0">
                    <a:pos x="1844" y="2605"/>
                  </a:cxn>
                  <a:cxn ang="0">
                    <a:pos x="1710" y="2739"/>
                  </a:cxn>
                  <a:cxn ang="0">
                    <a:pos x="1634" y="2815"/>
                  </a:cxn>
                </a:cxnLst>
                <a:rect l="0" t="0" r="r" b="b"/>
                <a:pathLst>
                  <a:path w="3346" h="3032">
                    <a:moveTo>
                      <a:pt x="1625" y="2826"/>
                    </a:moveTo>
                    <a:lnTo>
                      <a:pt x="1831" y="3032"/>
                    </a:lnTo>
                    <a:lnTo>
                      <a:pt x="3346" y="1515"/>
                    </a:lnTo>
                    <a:lnTo>
                      <a:pt x="1831" y="0"/>
                    </a:lnTo>
                    <a:lnTo>
                      <a:pt x="1763" y="68"/>
                    </a:lnTo>
                    <a:lnTo>
                      <a:pt x="1625" y="206"/>
                    </a:lnTo>
                    <a:lnTo>
                      <a:pt x="1638" y="219"/>
                    </a:lnTo>
                    <a:lnTo>
                      <a:pt x="1673" y="254"/>
                    </a:lnTo>
                    <a:lnTo>
                      <a:pt x="1729" y="311"/>
                    </a:lnTo>
                    <a:lnTo>
                      <a:pt x="1802" y="383"/>
                    </a:lnTo>
                    <a:lnTo>
                      <a:pt x="1889" y="470"/>
                    </a:lnTo>
                    <a:lnTo>
                      <a:pt x="1985" y="566"/>
                    </a:lnTo>
                    <a:lnTo>
                      <a:pt x="2088" y="670"/>
                    </a:lnTo>
                    <a:lnTo>
                      <a:pt x="2195" y="777"/>
                    </a:lnTo>
                    <a:lnTo>
                      <a:pt x="2302" y="884"/>
                    </a:lnTo>
                    <a:lnTo>
                      <a:pt x="2406" y="988"/>
                    </a:lnTo>
                    <a:lnTo>
                      <a:pt x="2505" y="1087"/>
                    </a:lnTo>
                    <a:lnTo>
                      <a:pt x="2593" y="1175"/>
                    </a:lnTo>
                    <a:lnTo>
                      <a:pt x="2669" y="1251"/>
                    </a:lnTo>
                    <a:lnTo>
                      <a:pt x="2729" y="1311"/>
                    </a:lnTo>
                    <a:lnTo>
                      <a:pt x="2769" y="1352"/>
                    </a:lnTo>
                    <a:lnTo>
                      <a:pt x="2787" y="1370"/>
                    </a:lnTo>
                    <a:lnTo>
                      <a:pt x="2691" y="1370"/>
                    </a:lnTo>
                    <a:lnTo>
                      <a:pt x="2553" y="1370"/>
                    </a:lnTo>
                    <a:lnTo>
                      <a:pt x="2382" y="1370"/>
                    </a:lnTo>
                    <a:lnTo>
                      <a:pt x="2183" y="1370"/>
                    </a:lnTo>
                    <a:lnTo>
                      <a:pt x="1964" y="1370"/>
                    </a:lnTo>
                    <a:lnTo>
                      <a:pt x="1730" y="1370"/>
                    </a:lnTo>
                    <a:lnTo>
                      <a:pt x="1488" y="1370"/>
                    </a:lnTo>
                    <a:lnTo>
                      <a:pt x="1245" y="1370"/>
                    </a:lnTo>
                    <a:lnTo>
                      <a:pt x="1005" y="1370"/>
                    </a:lnTo>
                    <a:lnTo>
                      <a:pt x="777" y="1370"/>
                    </a:lnTo>
                    <a:lnTo>
                      <a:pt x="566" y="1370"/>
                    </a:lnTo>
                    <a:lnTo>
                      <a:pt x="379" y="1370"/>
                    </a:lnTo>
                    <a:lnTo>
                      <a:pt x="224" y="1370"/>
                    </a:lnTo>
                    <a:lnTo>
                      <a:pt x="104" y="1370"/>
                    </a:lnTo>
                    <a:lnTo>
                      <a:pt x="27" y="1370"/>
                    </a:lnTo>
                    <a:lnTo>
                      <a:pt x="0" y="1370"/>
                    </a:lnTo>
                    <a:lnTo>
                      <a:pt x="0" y="1662"/>
                    </a:lnTo>
                    <a:lnTo>
                      <a:pt x="27" y="1662"/>
                    </a:lnTo>
                    <a:lnTo>
                      <a:pt x="104" y="1662"/>
                    </a:lnTo>
                    <a:lnTo>
                      <a:pt x="224" y="1662"/>
                    </a:lnTo>
                    <a:lnTo>
                      <a:pt x="379" y="1662"/>
                    </a:lnTo>
                    <a:lnTo>
                      <a:pt x="566" y="1662"/>
                    </a:lnTo>
                    <a:lnTo>
                      <a:pt x="777" y="1662"/>
                    </a:lnTo>
                    <a:lnTo>
                      <a:pt x="1005" y="1662"/>
                    </a:lnTo>
                    <a:lnTo>
                      <a:pt x="1245" y="1662"/>
                    </a:lnTo>
                    <a:lnTo>
                      <a:pt x="1488" y="1662"/>
                    </a:lnTo>
                    <a:lnTo>
                      <a:pt x="1730" y="1662"/>
                    </a:lnTo>
                    <a:lnTo>
                      <a:pt x="1964" y="1662"/>
                    </a:lnTo>
                    <a:lnTo>
                      <a:pt x="2183" y="1662"/>
                    </a:lnTo>
                    <a:lnTo>
                      <a:pt x="2382" y="1662"/>
                    </a:lnTo>
                    <a:lnTo>
                      <a:pt x="2553" y="1662"/>
                    </a:lnTo>
                    <a:lnTo>
                      <a:pt x="2691" y="1662"/>
                    </a:lnTo>
                    <a:lnTo>
                      <a:pt x="2787" y="1662"/>
                    </a:lnTo>
                    <a:lnTo>
                      <a:pt x="2732" y="1716"/>
                    </a:lnTo>
                    <a:lnTo>
                      <a:pt x="2665" y="1783"/>
                    </a:lnTo>
                    <a:lnTo>
                      <a:pt x="2587" y="1863"/>
                    </a:lnTo>
                    <a:lnTo>
                      <a:pt x="2499" y="1949"/>
                    </a:lnTo>
                    <a:lnTo>
                      <a:pt x="2406" y="2043"/>
                    </a:lnTo>
                    <a:lnTo>
                      <a:pt x="2309" y="2140"/>
                    </a:lnTo>
                    <a:lnTo>
                      <a:pt x="2210" y="2239"/>
                    </a:lnTo>
                    <a:lnTo>
                      <a:pt x="2112" y="2337"/>
                    </a:lnTo>
                    <a:lnTo>
                      <a:pt x="2017" y="2433"/>
                    </a:lnTo>
                    <a:lnTo>
                      <a:pt x="1926" y="2523"/>
                    </a:lnTo>
                    <a:lnTo>
                      <a:pt x="1844" y="2605"/>
                    </a:lnTo>
                    <a:lnTo>
                      <a:pt x="1771" y="2678"/>
                    </a:lnTo>
                    <a:lnTo>
                      <a:pt x="1710" y="2739"/>
                    </a:lnTo>
                    <a:lnTo>
                      <a:pt x="1664" y="2785"/>
                    </a:lnTo>
                    <a:lnTo>
                      <a:pt x="1634" y="2815"/>
                    </a:lnTo>
                    <a:lnTo>
                      <a:pt x="1625" y="282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08" name="Freeform 170">
                <a:extLst>
                  <a:ext uri="{FF2B5EF4-FFF2-40B4-BE49-F238E27FC236}">
                    <a16:creationId xmlns:a16="http://schemas.microsoft.com/office/drawing/2014/main" id="{C33B7A7B-3DB6-496A-B97F-49AFF6FF7D11}"/>
                  </a:ext>
                </a:extLst>
              </p:cNvPr>
              <p:cNvSpPr>
                <a:spLocks/>
              </p:cNvSpPr>
              <p:nvPr/>
            </p:nvSpPr>
            <p:spPr bwMode="auto">
              <a:xfrm>
                <a:off x="7982085" y="2154397"/>
                <a:ext cx="354013" cy="320676"/>
              </a:xfrm>
              <a:custGeom>
                <a:avLst/>
                <a:gdLst/>
                <a:ahLst/>
                <a:cxnLst>
                  <a:cxn ang="0">
                    <a:pos x="1625" y="207"/>
                  </a:cxn>
                  <a:cxn ang="0">
                    <a:pos x="1673" y="255"/>
                  </a:cxn>
                  <a:cxn ang="0">
                    <a:pos x="1802" y="384"/>
                  </a:cxn>
                  <a:cxn ang="0">
                    <a:pos x="1985" y="567"/>
                  </a:cxn>
                  <a:cxn ang="0">
                    <a:pos x="2195" y="777"/>
                  </a:cxn>
                  <a:cxn ang="0">
                    <a:pos x="2406" y="989"/>
                  </a:cxn>
                  <a:cxn ang="0">
                    <a:pos x="2593" y="1176"/>
                  </a:cxn>
                  <a:cxn ang="0">
                    <a:pos x="2729" y="1312"/>
                  </a:cxn>
                  <a:cxn ang="0">
                    <a:pos x="2787" y="1369"/>
                  </a:cxn>
                  <a:cxn ang="0">
                    <a:pos x="2553" y="1369"/>
                  </a:cxn>
                  <a:cxn ang="0">
                    <a:pos x="2183" y="1369"/>
                  </a:cxn>
                  <a:cxn ang="0">
                    <a:pos x="1730" y="1369"/>
                  </a:cxn>
                  <a:cxn ang="0">
                    <a:pos x="1245" y="1369"/>
                  </a:cxn>
                  <a:cxn ang="0">
                    <a:pos x="777" y="1369"/>
                  </a:cxn>
                  <a:cxn ang="0">
                    <a:pos x="379" y="1369"/>
                  </a:cxn>
                  <a:cxn ang="0">
                    <a:pos x="104" y="1369"/>
                  </a:cxn>
                  <a:cxn ang="0">
                    <a:pos x="0" y="1369"/>
                  </a:cxn>
                  <a:cxn ang="0">
                    <a:pos x="27" y="1662"/>
                  </a:cxn>
                  <a:cxn ang="0">
                    <a:pos x="224" y="1662"/>
                  </a:cxn>
                  <a:cxn ang="0">
                    <a:pos x="566" y="1662"/>
                  </a:cxn>
                  <a:cxn ang="0">
                    <a:pos x="1005" y="1662"/>
                  </a:cxn>
                  <a:cxn ang="0">
                    <a:pos x="1488" y="1662"/>
                  </a:cxn>
                  <a:cxn ang="0">
                    <a:pos x="1964" y="1662"/>
                  </a:cxn>
                  <a:cxn ang="0">
                    <a:pos x="2382" y="1662"/>
                  </a:cxn>
                  <a:cxn ang="0">
                    <a:pos x="2691" y="1662"/>
                  </a:cxn>
                  <a:cxn ang="0">
                    <a:pos x="2732" y="1717"/>
                  </a:cxn>
                  <a:cxn ang="0">
                    <a:pos x="2587" y="1863"/>
                  </a:cxn>
                  <a:cxn ang="0">
                    <a:pos x="2406" y="2043"/>
                  </a:cxn>
                  <a:cxn ang="0">
                    <a:pos x="2210" y="2239"/>
                  </a:cxn>
                  <a:cxn ang="0">
                    <a:pos x="2017" y="2434"/>
                  </a:cxn>
                  <a:cxn ang="0">
                    <a:pos x="1844" y="2606"/>
                  </a:cxn>
                  <a:cxn ang="0">
                    <a:pos x="1710" y="2740"/>
                  </a:cxn>
                  <a:cxn ang="0">
                    <a:pos x="1634" y="2815"/>
                  </a:cxn>
                  <a:cxn ang="0">
                    <a:pos x="1831" y="3032"/>
                  </a:cxn>
                  <a:cxn ang="0">
                    <a:pos x="1831" y="0"/>
                  </a:cxn>
                </a:cxnLst>
                <a:rect l="0" t="0" r="r" b="b"/>
                <a:pathLst>
                  <a:path w="3346" h="3032">
                    <a:moveTo>
                      <a:pt x="1763" y="69"/>
                    </a:moveTo>
                    <a:lnTo>
                      <a:pt x="1625" y="207"/>
                    </a:lnTo>
                    <a:lnTo>
                      <a:pt x="1638" y="219"/>
                    </a:lnTo>
                    <a:lnTo>
                      <a:pt x="1673" y="255"/>
                    </a:lnTo>
                    <a:lnTo>
                      <a:pt x="1729" y="311"/>
                    </a:lnTo>
                    <a:lnTo>
                      <a:pt x="1802" y="384"/>
                    </a:lnTo>
                    <a:lnTo>
                      <a:pt x="1889" y="471"/>
                    </a:lnTo>
                    <a:lnTo>
                      <a:pt x="1985" y="567"/>
                    </a:lnTo>
                    <a:lnTo>
                      <a:pt x="2088" y="669"/>
                    </a:lnTo>
                    <a:lnTo>
                      <a:pt x="2195" y="777"/>
                    </a:lnTo>
                    <a:lnTo>
                      <a:pt x="2302" y="884"/>
                    </a:lnTo>
                    <a:lnTo>
                      <a:pt x="2406" y="989"/>
                    </a:lnTo>
                    <a:lnTo>
                      <a:pt x="2505" y="1087"/>
                    </a:lnTo>
                    <a:lnTo>
                      <a:pt x="2593" y="1176"/>
                    </a:lnTo>
                    <a:lnTo>
                      <a:pt x="2669" y="1252"/>
                    </a:lnTo>
                    <a:lnTo>
                      <a:pt x="2729" y="1312"/>
                    </a:lnTo>
                    <a:lnTo>
                      <a:pt x="2769" y="1352"/>
                    </a:lnTo>
                    <a:lnTo>
                      <a:pt x="2787" y="1369"/>
                    </a:lnTo>
                    <a:lnTo>
                      <a:pt x="2691" y="1369"/>
                    </a:lnTo>
                    <a:lnTo>
                      <a:pt x="2553" y="1369"/>
                    </a:lnTo>
                    <a:lnTo>
                      <a:pt x="2382" y="1369"/>
                    </a:lnTo>
                    <a:lnTo>
                      <a:pt x="2183" y="1369"/>
                    </a:lnTo>
                    <a:lnTo>
                      <a:pt x="1964" y="1369"/>
                    </a:lnTo>
                    <a:lnTo>
                      <a:pt x="1730" y="1369"/>
                    </a:lnTo>
                    <a:lnTo>
                      <a:pt x="1488" y="1369"/>
                    </a:lnTo>
                    <a:lnTo>
                      <a:pt x="1245" y="1369"/>
                    </a:lnTo>
                    <a:lnTo>
                      <a:pt x="1005" y="1369"/>
                    </a:lnTo>
                    <a:lnTo>
                      <a:pt x="777" y="1369"/>
                    </a:lnTo>
                    <a:lnTo>
                      <a:pt x="566" y="1369"/>
                    </a:lnTo>
                    <a:lnTo>
                      <a:pt x="379" y="1369"/>
                    </a:lnTo>
                    <a:lnTo>
                      <a:pt x="224" y="1369"/>
                    </a:lnTo>
                    <a:lnTo>
                      <a:pt x="104" y="1369"/>
                    </a:lnTo>
                    <a:lnTo>
                      <a:pt x="27" y="1369"/>
                    </a:lnTo>
                    <a:lnTo>
                      <a:pt x="0" y="1369"/>
                    </a:lnTo>
                    <a:lnTo>
                      <a:pt x="0" y="1662"/>
                    </a:lnTo>
                    <a:lnTo>
                      <a:pt x="27" y="1662"/>
                    </a:lnTo>
                    <a:lnTo>
                      <a:pt x="104" y="1662"/>
                    </a:lnTo>
                    <a:lnTo>
                      <a:pt x="224" y="1662"/>
                    </a:lnTo>
                    <a:lnTo>
                      <a:pt x="379" y="1662"/>
                    </a:lnTo>
                    <a:lnTo>
                      <a:pt x="566" y="1662"/>
                    </a:lnTo>
                    <a:lnTo>
                      <a:pt x="777" y="1662"/>
                    </a:lnTo>
                    <a:lnTo>
                      <a:pt x="1005" y="1662"/>
                    </a:lnTo>
                    <a:lnTo>
                      <a:pt x="1245" y="1662"/>
                    </a:lnTo>
                    <a:lnTo>
                      <a:pt x="1488" y="1662"/>
                    </a:lnTo>
                    <a:lnTo>
                      <a:pt x="1730" y="1662"/>
                    </a:lnTo>
                    <a:lnTo>
                      <a:pt x="1964" y="1662"/>
                    </a:lnTo>
                    <a:lnTo>
                      <a:pt x="2183" y="1662"/>
                    </a:lnTo>
                    <a:lnTo>
                      <a:pt x="2382" y="1662"/>
                    </a:lnTo>
                    <a:lnTo>
                      <a:pt x="2553" y="1662"/>
                    </a:lnTo>
                    <a:lnTo>
                      <a:pt x="2691" y="1662"/>
                    </a:lnTo>
                    <a:lnTo>
                      <a:pt x="2787" y="1662"/>
                    </a:lnTo>
                    <a:lnTo>
                      <a:pt x="2732" y="1717"/>
                    </a:lnTo>
                    <a:lnTo>
                      <a:pt x="2665" y="1784"/>
                    </a:lnTo>
                    <a:lnTo>
                      <a:pt x="2587" y="1863"/>
                    </a:lnTo>
                    <a:lnTo>
                      <a:pt x="2499" y="1950"/>
                    </a:lnTo>
                    <a:lnTo>
                      <a:pt x="2406" y="2043"/>
                    </a:lnTo>
                    <a:lnTo>
                      <a:pt x="2309" y="2141"/>
                    </a:lnTo>
                    <a:lnTo>
                      <a:pt x="2210" y="2239"/>
                    </a:lnTo>
                    <a:lnTo>
                      <a:pt x="2112" y="2338"/>
                    </a:lnTo>
                    <a:lnTo>
                      <a:pt x="2017" y="2434"/>
                    </a:lnTo>
                    <a:lnTo>
                      <a:pt x="1926" y="2524"/>
                    </a:lnTo>
                    <a:lnTo>
                      <a:pt x="1844" y="2606"/>
                    </a:lnTo>
                    <a:lnTo>
                      <a:pt x="1771" y="2680"/>
                    </a:lnTo>
                    <a:lnTo>
                      <a:pt x="1710" y="2740"/>
                    </a:lnTo>
                    <a:lnTo>
                      <a:pt x="1664" y="2787"/>
                    </a:lnTo>
                    <a:lnTo>
                      <a:pt x="1634" y="2815"/>
                    </a:lnTo>
                    <a:lnTo>
                      <a:pt x="1625" y="2826"/>
                    </a:lnTo>
                    <a:lnTo>
                      <a:pt x="1831" y="3032"/>
                    </a:lnTo>
                    <a:lnTo>
                      <a:pt x="3346" y="1516"/>
                    </a:lnTo>
                    <a:lnTo>
                      <a:pt x="1831" y="0"/>
                    </a:lnTo>
                    <a:lnTo>
                      <a:pt x="1763" y="69"/>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104" name="Group 103">
              <a:extLst>
                <a:ext uri="{FF2B5EF4-FFF2-40B4-BE49-F238E27FC236}">
                  <a16:creationId xmlns:a16="http://schemas.microsoft.com/office/drawing/2014/main" id="{92D2583F-6476-46D8-A363-DB2226D37D4F}"/>
                </a:ext>
              </a:extLst>
            </p:cNvPr>
            <p:cNvGrpSpPr/>
            <p:nvPr/>
          </p:nvGrpSpPr>
          <p:grpSpPr>
            <a:xfrm flipH="1">
              <a:off x="4069355" y="4311282"/>
              <a:ext cx="722988" cy="672695"/>
              <a:chOff x="7808913" y="2109794"/>
              <a:chExt cx="547688" cy="509589"/>
            </a:xfrm>
            <a:solidFill>
              <a:srgbClr val="FFFFFF"/>
            </a:solidFill>
          </p:grpSpPr>
          <p:sp>
            <p:nvSpPr>
              <p:cNvPr id="105" name="Freeform 167">
                <a:extLst>
                  <a:ext uri="{FF2B5EF4-FFF2-40B4-BE49-F238E27FC236}">
                    <a16:creationId xmlns:a16="http://schemas.microsoft.com/office/drawing/2014/main" id="{7D4C7A10-94AA-4F29-9F32-35D7F285BB27}"/>
                  </a:ext>
                </a:extLst>
              </p:cNvPr>
              <p:cNvSpPr>
                <a:spLocks/>
              </p:cNvSpPr>
              <p:nvPr/>
            </p:nvSpPr>
            <p:spPr bwMode="auto">
              <a:xfrm>
                <a:off x="8002588" y="2109794"/>
                <a:ext cx="354013" cy="320676"/>
              </a:xfrm>
              <a:custGeom>
                <a:avLst/>
                <a:gdLst/>
                <a:ahLst/>
                <a:cxnLst>
                  <a:cxn ang="0">
                    <a:pos x="1762" y="68"/>
                  </a:cxn>
                  <a:cxn ang="0">
                    <a:pos x="1637" y="219"/>
                  </a:cxn>
                  <a:cxn ang="0">
                    <a:pos x="1729" y="311"/>
                  </a:cxn>
                  <a:cxn ang="0">
                    <a:pos x="1888" y="470"/>
                  </a:cxn>
                  <a:cxn ang="0">
                    <a:pos x="2088" y="670"/>
                  </a:cxn>
                  <a:cxn ang="0">
                    <a:pos x="2302" y="885"/>
                  </a:cxn>
                  <a:cxn ang="0">
                    <a:pos x="2504" y="1087"/>
                  </a:cxn>
                  <a:cxn ang="0">
                    <a:pos x="2669" y="1252"/>
                  </a:cxn>
                  <a:cxn ang="0">
                    <a:pos x="2769" y="1352"/>
                  </a:cxn>
                  <a:cxn ang="0">
                    <a:pos x="2690" y="1370"/>
                  </a:cxn>
                  <a:cxn ang="0">
                    <a:pos x="2382" y="1370"/>
                  </a:cxn>
                  <a:cxn ang="0">
                    <a:pos x="1964" y="1370"/>
                  </a:cxn>
                  <a:cxn ang="0">
                    <a:pos x="1488" y="1370"/>
                  </a:cxn>
                  <a:cxn ang="0">
                    <a:pos x="1005" y="1370"/>
                  </a:cxn>
                  <a:cxn ang="0">
                    <a:pos x="566" y="1370"/>
                  </a:cxn>
                  <a:cxn ang="0">
                    <a:pos x="223" y="1370"/>
                  </a:cxn>
                  <a:cxn ang="0">
                    <a:pos x="27" y="1370"/>
                  </a:cxn>
                  <a:cxn ang="0">
                    <a:pos x="0" y="1663"/>
                  </a:cxn>
                  <a:cxn ang="0">
                    <a:pos x="104" y="1663"/>
                  </a:cxn>
                  <a:cxn ang="0">
                    <a:pos x="379" y="1663"/>
                  </a:cxn>
                  <a:cxn ang="0">
                    <a:pos x="776" y="1663"/>
                  </a:cxn>
                  <a:cxn ang="0">
                    <a:pos x="1244" y="1663"/>
                  </a:cxn>
                  <a:cxn ang="0">
                    <a:pos x="1730" y="1663"/>
                  </a:cxn>
                  <a:cxn ang="0">
                    <a:pos x="2183" y="1663"/>
                  </a:cxn>
                  <a:cxn ang="0">
                    <a:pos x="2552" y="1663"/>
                  </a:cxn>
                  <a:cxn ang="0">
                    <a:pos x="2786" y="1663"/>
                  </a:cxn>
                  <a:cxn ang="0">
                    <a:pos x="2665" y="1785"/>
                  </a:cxn>
                  <a:cxn ang="0">
                    <a:pos x="2499" y="1950"/>
                  </a:cxn>
                  <a:cxn ang="0">
                    <a:pos x="2309" y="2141"/>
                  </a:cxn>
                  <a:cxn ang="0">
                    <a:pos x="2111" y="2338"/>
                  </a:cxn>
                  <a:cxn ang="0">
                    <a:pos x="1926" y="2524"/>
                  </a:cxn>
                  <a:cxn ang="0">
                    <a:pos x="1771" y="2679"/>
                  </a:cxn>
                  <a:cxn ang="0">
                    <a:pos x="1664" y="2786"/>
                  </a:cxn>
                  <a:cxn ang="0">
                    <a:pos x="1624" y="2826"/>
                  </a:cxn>
                  <a:cxn ang="0">
                    <a:pos x="3346" y="1515"/>
                  </a:cxn>
                </a:cxnLst>
                <a:rect l="0" t="0" r="r" b="b"/>
                <a:pathLst>
                  <a:path w="3346" h="3033">
                    <a:moveTo>
                      <a:pt x="1831" y="0"/>
                    </a:moveTo>
                    <a:lnTo>
                      <a:pt x="1762" y="68"/>
                    </a:lnTo>
                    <a:lnTo>
                      <a:pt x="1624" y="206"/>
                    </a:lnTo>
                    <a:lnTo>
                      <a:pt x="1637" y="219"/>
                    </a:lnTo>
                    <a:lnTo>
                      <a:pt x="1672" y="255"/>
                    </a:lnTo>
                    <a:lnTo>
                      <a:pt x="1729" y="311"/>
                    </a:lnTo>
                    <a:lnTo>
                      <a:pt x="1802" y="384"/>
                    </a:lnTo>
                    <a:lnTo>
                      <a:pt x="1888" y="470"/>
                    </a:lnTo>
                    <a:lnTo>
                      <a:pt x="1984" y="566"/>
                    </a:lnTo>
                    <a:lnTo>
                      <a:pt x="2088" y="670"/>
                    </a:lnTo>
                    <a:lnTo>
                      <a:pt x="2195" y="777"/>
                    </a:lnTo>
                    <a:lnTo>
                      <a:pt x="2302" y="885"/>
                    </a:lnTo>
                    <a:lnTo>
                      <a:pt x="2406" y="989"/>
                    </a:lnTo>
                    <a:lnTo>
                      <a:pt x="2504" y="1087"/>
                    </a:lnTo>
                    <a:lnTo>
                      <a:pt x="2593" y="1176"/>
                    </a:lnTo>
                    <a:lnTo>
                      <a:pt x="2669" y="1252"/>
                    </a:lnTo>
                    <a:lnTo>
                      <a:pt x="2729" y="1311"/>
                    </a:lnTo>
                    <a:lnTo>
                      <a:pt x="2769" y="1352"/>
                    </a:lnTo>
                    <a:lnTo>
                      <a:pt x="2786" y="1370"/>
                    </a:lnTo>
                    <a:lnTo>
                      <a:pt x="2690" y="1370"/>
                    </a:lnTo>
                    <a:lnTo>
                      <a:pt x="2552" y="1370"/>
                    </a:lnTo>
                    <a:lnTo>
                      <a:pt x="2382" y="1370"/>
                    </a:lnTo>
                    <a:lnTo>
                      <a:pt x="2183" y="1370"/>
                    </a:lnTo>
                    <a:lnTo>
                      <a:pt x="1964" y="1370"/>
                    </a:lnTo>
                    <a:lnTo>
                      <a:pt x="1730" y="1370"/>
                    </a:lnTo>
                    <a:lnTo>
                      <a:pt x="1488" y="1370"/>
                    </a:lnTo>
                    <a:lnTo>
                      <a:pt x="1244" y="1370"/>
                    </a:lnTo>
                    <a:lnTo>
                      <a:pt x="1005" y="1370"/>
                    </a:lnTo>
                    <a:lnTo>
                      <a:pt x="776" y="1370"/>
                    </a:lnTo>
                    <a:lnTo>
                      <a:pt x="566" y="1370"/>
                    </a:lnTo>
                    <a:lnTo>
                      <a:pt x="379" y="1370"/>
                    </a:lnTo>
                    <a:lnTo>
                      <a:pt x="223" y="1370"/>
                    </a:lnTo>
                    <a:lnTo>
                      <a:pt x="104" y="1370"/>
                    </a:lnTo>
                    <a:lnTo>
                      <a:pt x="27" y="1370"/>
                    </a:lnTo>
                    <a:lnTo>
                      <a:pt x="0" y="1370"/>
                    </a:lnTo>
                    <a:lnTo>
                      <a:pt x="0" y="1663"/>
                    </a:lnTo>
                    <a:lnTo>
                      <a:pt x="27" y="1663"/>
                    </a:lnTo>
                    <a:lnTo>
                      <a:pt x="104" y="1663"/>
                    </a:lnTo>
                    <a:lnTo>
                      <a:pt x="223" y="1663"/>
                    </a:lnTo>
                    <a:lnTo>
                      <a:pt x="379" y="1663"/>
                    </a:lnTo>
                    <a:lnTo>
                      <a:pt x="566" y="1663"/>
                    </a:lnTo>
                    <a:lnTo>
                      <a:pt x="776" y="1663"/>
                    </a:lnTo>
                    <a:lnTo>
                      <a:pt x="1005" y="1663"/>
                    </a:lnTo>
                    <a:lnTo>
                      <a:pt x="1244" y="1663"/>
                    </a:lnTo>
                    <a:lnTo>
                      <a:pt x="1488" y="1663"/>
                    </a:lnTo>
                    <a:lnTo>
                      <a:pt x="1730" y="1663"/>
                    </a:lnTo>
                    <a:lnTo>
                      <a:pt x="1964" y="1663"/>
                    </a:lnTo>
                    <a:lnTo>
                      <a:pt x="2183" y="1663"/>
                    </a:lnTo>
                    <a:lnTo>
                      <a:pt x="2382" y="1663"/>
                    </a:lnTo>
                    <a:lnTo>
                      <a:pt x="2552" y="1663"/>
                    </a:lnTo>
                    <a:lnTo>
                      <a:pt x="2690" y="1663"/>
                    </a:lnTo>
                    <a:lnTo>
                      <a:pt x="2786" y="1663"/>
                    </a:lnTo>
                    <a:lnTo>
                      <a:pt x="2732" y="1717"/>
                    </a:lnTo>
                    <a:lnTo>
                      <a:pt x="2665" y="1785"/>
                    </a:lnTo>
                    <a:lnTo>
                      <a:pt x="2587" y="1863"/>
                    </a:lnTo>
                    <a:lnTo>
                      <a:pt x="2499" y="1950"/>
                    </a:lnTo>
                    <a:lnTo>
                      <a:pt x="2406" y="2043"/>
                    </a:lnTo>
                    <a:lnTo>
                      <a:pt x="2309" y="2141"/>
                    </a:lnTo>
                    <a:lnTo>
                      <a:pt x="2210" y="2240"/>
                    </a:lnTo>
                    <a:lnTo>
                      <a:pt x="2111" y="2338"/>
                    </a:lnTo>
                    <a:lnTo>
                      <a:pt x="2016" y="2434"/>
                    </a:lnTo>
                    <a:lnTo>
                      <a:pt x="1926" y="2524"/>
                    </a:lnTo>
                    <a:lnTo>
                      <a:pt x="1843" y="2607"/>
                    </a:lnTo>
                    <a:lnTo>
                      <a:pt x="1771" y="2679"/>
                    </a:lnTo>
                    <a:lnTo>
                      <a:pt x="1710" y="2740"/>
                    </a:lnTo>
                    <a:lnTo>
                      <a:pt x="1664" y="2786"/>
                    </a:lnTo>
                    <a:lnTo>
                      <a:pt x="1634" y="2815"/>
                    </a:lnTo>
                    <a:lnTo>
                      <a:pt x="1624" y="2826"/>
                    </a:lnTo>
                    <a:lnTo>
                      <a:pt x="1831" y="3033"/>
                    </a:lnTo>
                    <a:lnTo>
                      <a:pt x="3346" y="1515"/>
                    </a:lnTo>
                    <a:lnTo>
                      <a:pt x="1831"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106" name="Freeform 168">
                <a:extLst>
                  <a:ext uri="{FF2B5EF4-FFF2-40B4-BE49-F238E27FC236}">
                    <a16:creationId xmlns:a16="http://schemas.microsoft.com/office/drawing/2014/main" id="{4E66E21C-3B9F-42B0-8770-52A8AE8CF831}"/>
                  </a:ext>
                </a:extLst>
              </p:cNvPr>
              <p:cNvSpPr>
                <a:spLocks/>
              </p:cNvSpPr>
              <p:nvPr/>
            </p:nvSpPr>
            <p:spPr bwMode="auto">
              <a:xfrm>
                <a:off x="7808913" y="2298707"/>
                <a:ext cx="354013" cy="320676"/>
              </a:xfrm>
              <a:custGeom>
                <a:avLst/>
                <a:gdLst/>
                <a:ahLst/>
                <a:cxnLst>
                  <a:cxn ang="0">
                    <a:pos x="1625" y="207"/>
                  </a:cxn>
                  <a:cxn ang="0">
                    <a:pos x="1673" y="255"/>
                  </a:cxn>
                  <a:cxn ang="0">
                    <a:pos x="1802" y="384"/>
                  </a:cxn>
                  <a:cxn ang="0">
                    <a:pos x="1985" y="567"/>
                  </a:cxn>
                  <a:cxn ang="0">
                    <a:pos x="2195" y="777"/>
                  </a:cxn>
                  <a:cxn ang="0">
                    <a:pos x="2406" y="989"/>
                  </a:cxn>
                  <a:cxn ang="0">
                    <a:pos x="2593" y="1176"/>
                  </a:cxn>
                  <a:cxn ang="0">
                    <a:pos x="2729" y="1312"/>
                  </a:cxn>
                  <a:cxn ang="0">
                    <a:pos x="2787" y="1369"/>
                  </a:cxn>
                  <a:cxn ang="0">
                    <a:pos x="2553" y="1369"/>
                  </a:cxn>
                  <a:cxn ang="0">
                    <a:pos x="2183" y="1369"/>
                  </a:cxn>
                  <a:cxn ang="0">
                    <a:pos x="1730" y="1369"/>
                  </a:cxn>
                  <a:cxn ang="0">
                    <a:pos x="1245" y="1369"/>
                  </a:cxn>
                  <a:cxn ang="0">
                    <a:pos x="777" y="1369"/>
                  </a:cxn>
                  <a:cxn ang="0">
                    <a:pos x="379" y="1369"/>
                  </a:cxn>
                  <a:cxn ang="0">
                    <a:pos x="104" y="1369"/>
                  </a:cxn>
                  <a:cxn ang="0">
                    <a:pos x="0" y="1369"/>
                  </a:cxn>
                  <a:cxn ang="0">
                    <a:pos x="27" y="1662"/>
                  </a:cxn>
                  <a:cxn ang="0">
                    <a:pos x="224" y="1662"/>
                  </a:cxn>
                  <a:cxn ang="0">
                    <a:pos x="566" y="1662"/>
                  </a:cxn>
                  <a:cxn ang="0">
                    <a:pos x="1005" y="1662"/>
                  </a:cxn>
                  <a:cxn ang="0">
                    <a:pos x="1488" y="1662"/>
                  </a:cxn>
                  <a:cxn ang="0">
                    <a:pos x="1964" y="1662"/>
                  </a:cxn>
                  <a:cxn ang="0">
                    <a:pos x="2382" y="1662"/>
                  </a:cxn>
                  <a:cxn ang="0">
                    <a:pos x="2691" y="1662"/>
                  </a:cxn>
                  <a:cxn ang="0">
                    <a:pos x="2732" y="1717"/>
                  </a:cxn>
                  <a:cxn ang="0">
                    <a:pos x="2587" y="1863"/>
                  </a:cxn>
                  <a:cxn ang="0">
                    <a:pos x="2406" y="2043"/>
                  </a:cxn>
                  <a:cxn ang="0">
                    <a:pos x="2210" y="2239"/>
                  </a:cxn>
                  <a:cxn ang="0">
                    <a:pos x="2017" y="2434"/>
                  </a:cxn>
                  <a:cxn ang="0">
                    <a:pos x="1844" y="2606"/>
                  </a:cxn>
                  <a:cxn ang="0">
                    <a:pos x="1710" y="2740"/>
                  </a:cxn>
                  <a:cxn ang="0">
                    <a:pos x="1634" y="2815"/>
                  </a:cxn>
                  <a:cxn ang="0">
                    <a:pos x="1831" y="3032"/>
                  </a:cxn>
                  <a:cxn ang="0">
                    <a:pos x="1831" y="0"/>
                  </a:cxn>
                </a:cxnLst>
                <a:rect l="0" t="0" r="r" b="b"/>
                <a:pathLst>
                  <a:path w="3346" h="3032">
                    <a:moveTo>
                      <a:pt x="1763" y="69"/>
                    </a:moveTo>
                    <a:lnTo>
                      <a:pt x="1625" y="207"/>
                    </a:lnTo>
                    <a:lnTo>
                      <a:pt x="1638" y="219"/>
                    </a:lnTo>
                    <a:lnTo>
                      <a:pt x="1673" y="255"/>
                    </a:lnTo>
                    <a:lnTo>
                      <a:pt x="1729" y="311"/>
                    </a:lnTo>
                    <a:lnTo>
                      <a:pt x="1802" y="384"/>
                    </a:lnTo>
                    <a:lnTo>
                      <a:pt x="1889" y="471"/>
                    </a:lnTo>
                    <a:lnTo>
                      <a:pt x="1985" y="567"/>
                    </a:lnTo>
                    <a:lnTo>
                      <a:pt x="2088" y="669"/>
                    </a:lnTo>
                    <a:lnTo>
                      <a:pt x="2195" y="777"/>
                    </a:lnTo>
                    <a:lnTo>
                      <a:pt x="2302" y="884"/>
                    </a:lnTo>
                    <a:lnTo>
                      <a:pt x="2406" y="989"/>
                    </a:lnTo>
                    <a:lnTo>
                      <a:pt x="2505" y="1087"/>
                    </a:lnTo>
                    <a:lnTo>
                      <a:pt x="2593" y="1176"/>
                    </a:lnTo>
                    <a:lnTo>
                      <a:pt x="2669" y="1252"/>
                    </a:lnTo>
                    <a:lnTo>
                      <a:pt x="2729" y="1312"/>
                    </a:lnTo>
                    <a:lnTo>
                      <a:pt x="2769" y="1352"/>
                    </a:lnTo>
                    <a:lnTo>
                      <a:pt x="2787" y="1369"/>
                    </a:lnTo>
                    <a:lnTo>
                      <a:pt x="2691" y="1369"/>
                    </a:lnTo>
                    <a:lnTo>
                      <a:pt x="2553" y="1369"/>
                    </a:lnTo>
                    <a:lnTo>
                      <a:pt x="2382" y="1369"/>
                    </a:lnTo>
                    <a:lnTo>
                      <a:pt x="2183" y="1369"/>
                    </a:lnTo>
                    <a:lnTo>
                      <a:pt x="1964" y="1369"/>
                    </a:lnTo>
                    <a:lnTo>
                      <a:pt x="1730" y="1369"/>
                    </a:lnTo>
                    <a:lnTo>
                      <a:pt x="1488" y="1369"/>
                    </a:lnTo>
                    <a:lnTo>
                      <a:pt x="1245" y="1369"/>
                    </a:lnTo>
                    <a:lnTo>
                      <a:pt x="1005" y="1369"/>
                    </a:lnTo>
                    <a:lnTo>
                      <a:pt x="777" y="1369"/>
                    </a:lnTo>
                    <a:lnTo>
                      <a:pt x="566" y="1369"/>
                    </a:lnTo>
                    <a:lnTo>
                      <a:pt x="379" y="1369"/>
                    </a:lnTo>
                    <a:lnTo>
                      <a:pt x="224" y="1369"/>
                    </a:lnTo>
                    <a:lnTo>
                      <a:pt x="104" y="1369"/>
                    </a:lnTo>
                    <a:lnTo>
                      <a:pt x="27" y="1369"/>
                    </a:lnTo>
                    <a:lnTo>
                      <a:pt x="0" y="1369"/>
                    </a:lnTo>
                    <a:lnTo>
                      <a:pt x="0" y="1662"/>
                    </a:lnTo>
                    <a:lnTo>
                      <a:pt x="27" y="1662"/>
                    </a:lnTo>
                    <a:lnTo>
                      <a:pt x="104" y="1662"/>
                    </a:lnTo>
                    <a:lnTo>
                      <a:pt x="224" y="1662"/>
                    </a:lnTo>
                    <a:lnTo>
                      <a:pt x="379" y="1662"/>
                    </a:lnTo>
                    <a:lnTo>
                      <a:pt x="566" y="1662"/>
                    </a:lnTo>
                    <a:lnTo>
                      <a:pt x="777" y="1662"/>
                    </a:lnTo>
                    <a:lnTo>
                      <a:pt x="1005" y="1662"/>
                    </a:lnTo>
                    <a:lnTo>
                      <a:pt x="1245" y="1662"/>
                    </a:lnTo>
                    <a:lnTo>
                      <a:pt x="1488" y="1662"/>
                    </a:lnTo>
                    <a:lnTo>
                      <a:pt x="1730" y="1662"/>
                    </a:lnTo>
                    <a:lnTo>
                      <a:pt x="1964" y="1662"/>
                    </a:lnTo>
                    <a:lnTo>
                      <a:pt x="2183" y="1662"/>
                    </a:lnTo>
                    <a:lnTo>
                      <a:pt x="2382" y="1662"/>
                    </a:lnTo>
                    <a:lnTo>
                      <a:pt x="2553" y="1662"/>
                    </a:lnTo>
                    <a:lnTo>
                      <a:pt x="2691" y="1662"/>
                    </a:lnTo>
                    <a:lnTo>
                      <a:pt x="2787" y="1662"/>
                    </a:lnTo>
                    <a:lnTo>
                      <a:pt x="2732" y="1717"/>
                    </a:lnTo>
                    <a:lnTo>
                      <a:pt x="2665" y="1784"/>
                    </a:lnTo>
                    <a:lnTo>
                      <a:pt x="2587" y="1863"/>
                    </a:lnTo>
                    <a:lnTo>
                      <a:pt x="2499" y="1950"/>
                    </a:lnTo>
                    <a:lnTo>
                      <a:pt x="2406" y="2043"/>
                    </a:lnTo>
                    <a:lnTo>
                      <a:pt x="2309" y="2141"/>
                    </a:lnTo>
                    <a:lnTo>
                      <a:pt x="2210" y="2239"/>
                    </a:lnTo>
                    <a:lnTo>
                      <a:pt x="2112" y="2338"/>
                    </a:lnTo>
                    <a:lnTo>
                      <a:pt x="2017" y="2434"/>
                    </a:lnTo>
                    <a:lnTo>
                      <a:pt x="1926" y="2524"/>
                    </a:lnTo>
                    <a:lnTo>
                      <a:pt x="1844" y="2606"/>
                    </a:lnTo>
                    <a:lnTo>
                      <a:pt x="1771" y="2680"/>
                    </a:lnTo>
                    <a:lnTo>
                      <a:pt x="1710" y="2740"/>
                    </a:lnTo>
                    <a:lnTo>
                      <a:pt x="1664" y="2787"/>
                    </a:lnTo>
                    <a:lnTo>
                      <a:pt x="1634" y="2815"/>
                    </a:lnTo>
                    <a:lnTo>
                      <a:pt x="1625" y="2826"/>
                    </a:lnTo>
                    <a:lnTo>
                      <a:pt x="1831" y="3032"/>
                    </a:lnTo>
                    <a:lnTo>
                      <a:pt x="3346" y="1516"/>
                    </a:lnTo>
                    <a:lnTo>
                      <a:pt x="1831" y="0"/>
                    </a:lnTo>
                    <a:lnTo>
                      <a:pt x="1763" y="69"/>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sp>
        <p:nvSpPr>
          <p:cNvPr id="169" name="Rectangle 168">
            <a:extLst>
              <a:ext uri="{FF2B5EF4-FFF2-40B4-BE49-F238E27FC236}">
                <a16:creationId xmlns:a16="http://schemas.microsoft.com/office/drawing/2014/main" id="{D313285F-C3BD-4B8E-B449-CD2042AA2D87}"/>
              </a:ext>
            </a:extLst>
          </p:cNvPr>
          <p:cNvSpPr/>
          <p:nvPr/>
        </p:nvSpPr>
        <p:spPr>
          <a:xfrm>
            <a:off x="1555923" y="4927885"/>
            <a:ext cx="1790672" cy="1472604"/>
          </a:xfrm>
          <a:prstGeom prst="rect">
            <a:avLst/>
          </a:prstGeom>
          <a:solidFill>
            <a:srgbClr val="E6AF00"/>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Network Analytics</a:t>
            </a:r>
          </a:p>
        </p:txBody>
      </p:sp>
      <p:sp>
        <p:nvSpPr>
          <p:cNvPr id="170" name="Rectangle 169">
            <a:extLst>
              <a:ext uri="{FF2B5EF4-FFF2-40B4-BE49-F238E27FC236}">
                <a16:creationId xmlns:a16="http://schemas.microsoft.com/office/drawing/2014/main" id="{19F36DCE-DE94-4AC2-A75C-36A7D4DAB3BB}"/>
              </a:ext>
            </a:extLst>
          </p:cNvPr>
          <p:cNvSpPr/>
          <p:nvPr/>
        </p:nvSpPr>
        <p:spPr>
          <a:xfrm>
            <a:off x="3663241" y="4927885"/>
            <a:ext cx="1825979" cy="1477925"/>
          </a:xfrm>
          <a:prstGeom prst="rect">
            <a:avLst/>
          </a:prstGeom>
          <a:solidFill>
            <a:srgbClr val="404384"/>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Pattern recognition</a:t>
            </a:r>
          </a:p>
        </p:txBody>
      </p:sp>
      <p:sp>
        <p:nvSpPr>
          <p:cNvPr id="172" name="Rectangle 171">
            <a:extLst>
              <a:ext uri="{FF2B5EF4-FFF2-40B4-BE49-F238E27FC236}">
                <a16:creationId xmlns:a16="http://schemas.microsoft.com/office/drawing/2014/main" id="{53FC24F4-504F-4748-8184-AA4968D5E90B}"/>
              </a:ext>
            </a:extLst>
          </p:cNvPr>
          <p:cNvSpPr/>
          <p:nvPr/>
        </p:nvSpPr>
        <p:spPr>
          <a:xfrm>
            <a:off x="5997161" y="4926313"/>
            <a:ext cx="1737266" cy="1474176"/>
          </a:xfrm>
          <a:prstGeom prst="rect">
            <a:avLst/>
          </a:prstGeom>
          <a:solidFill>
            <a:schemeClr val="accent6">
              <a:lumMod val="75000"/>
            </a:schemeClr>
          </a:solidFill>
          <a:ln w="3175" cap="flat" cmpd="sng" algn="ctr">
            <a:no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Cambria" panose="02040503050406030204" pitchFamily="18" charset="0"/>
                <a:ea typeface="Cambria" panose="02040503050406030204" pitchFamily="18" charset="0"/>
                <a:cs typeface="Arial" panose="020B0604020202020204" pitchFamily="34" charset="0"/>
              </a:rPr>
              <a:t>360 degree Entity Profiling</a:t>
            </a:r>
            <a:endPar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3" name="Rectangle 172">
            <a:extLst>
              <a:ext uri="{FF2B5EF4-FFF2-40B4-BE49-F238E27FC236}">
                <a16:creationId xmlns:a16="http://schemas.microsoft.com/office/drawing/2014/main" id="{3BAFF04C-A429-426B-9F24-EA5308EDAFC5}"/>
              </a:ext>
            </a:extLst>
          </p:cNvPr>
          <p:cNvSpPr/>
          <p:nvPr/>
        </p:nvSpPr>
        <p:spPr>
          <a:xfrm>
            <a:off x="8082227" y="4918317"/>
            <a:ext cx="1812473" cy="1475760"/>
          </a:xfrm>
          <a:prstGeom prst="rect">
            <a:avLst/>
          </a:prstGeom>
          <a:solidFill>
            <a:srgbClr val="A32020"/>
          </a:solidFill>
          <a:ln w="3175" cap="flat" cmpd="sng" algn="ctr">
            <a:solidFill>
              <a:srgbClr val="FFB600">
                <a:lumMod val="75000"/>
              </a:srgbClr>
            </a:solidFill>
            <a:prstDash val="solid"/>
          </a:ln>
          <a:effectLst/>
        </p:spPr>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rPr>
              <a:t>Text Mining, Forecasting, Data Matching</a:t>
            </a:r>
          </a:p>
        </p:txBody>
      </p:sp>
      <p:pic>
        <p:nvPicPr>
          <p:cNvPr id="177" name="Graphic 176" descr="Social network with solid fill">
            <a:extLst>
              <a:ext uri="{FF2B5EF4-FFF2-40B4-BE49-F238E27FC236}">
                <a16:creationId xmlns:a16="http://schemas.microsoft.com/office/drawing/2014/main" id="{5E89F1BA-3A9B-48BC-B0F0-3A53DF292D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1361" y="4976072"/>
            <a:ext cx="1270216" cy="1004244"/>
          </a:xfrm>
          <a:prstGeom prst="rect">
            <a:avLst/>
          </a:prstGeom>
        </p:spPr>
      </p:pic>
      <p:pic>
        <p:nvPicPr>
          <p:cNvPr id="181" name="Graphic 180" descr="Research with solid fill">
            <a:extLst>
              <a:ext uri="{FF2B5EF4-FFF2-40B4-BE49-F238E27FC236}">
                <a16:creationId xmlns:a16="http://schemas.microsoft.com/office/drawing/2014/main" id="{4CD07EE4-2C6E-499D-A63B-F69F1DBB65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4041" y="5085431"/>
            <a:ext cx="977783" cy="785526"/>
          </a:xfrm>
          <a:prstGeom prst="rect">
            <a:avLst/>
          </a:prstGeom>
        </p:spPr>
      </p:pic>
      <p:pic>
        <p:nvPicPr>
          <p:cNvPr id="183" name="Graphic 182" descr="Circles with arrows outline">
            <a:extLst>
              <a:ext uri="{FF2B5EF4-FFF2-40B4-BE49-F238E27FC236}">
                <a16:creationId xmlns:a16="http://schemas.microsoft.com/office/drawing/2014/main" id="{E6155A71-98CB-4628-A420-8956CACA99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4992" y="4965235"/>
            <a:ext cx="1270216" cy="1004244"/>
          </a:xfrm>
          <a:prstGeom prst="rect">
            <a:avLst/>
          </a:prstGeom>
        </p:spPr>
      </p:pic>
      <p:pic>
        <p:nvPicPr>
          <p:cNvPr id="166" name="Graphic 165" descr="Blog with solid fill">
            <a:extLst>
              <a:ext uri="{FF2B5EF4-FFF2-40B4-BE49-F238E27FC236}">
                <a16:creationId xmlns:a16="http://schemas.microsoft.com/office/drawing/2014/main" id="{A4F5CDAE-E182-40D9-9080-5DEAAE1979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02029" y="3182077"/>
            <a:ext cx="1270216" cy="1004244"/>
          </a:xfrm>
          <a:prstGeom prst="rect">
            <a:avLst/>
          </a:prstGeom>
        </p:spPr>
      </p:pic>
      <p:pic>
        <p:nvPicPr>
          <p:cNvPr id="4" name="Graphic 3" descr="Chemicals outline">
            <a:extLst>
              <a:ext uri="{FF2B5EF4-FFF2-40B4-BE49-F238E27FC236}">
                <a16:creationId xmlns:a16="http://schemas.microsoft.com/office/drawing/2014/main" id="{D9A12D7F-5DE6-4ECC-8440-C2FE200BFA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31263" y="4928742"/>
            <a:ext cx="914400" cy="914400"/>
          </a:xfrm>
          <a:prstGeom prst="rect">
            <a:avLst/>
          </a:prstGeom>
        </p:spPr>
      </p:pic>
    </p:spTree>
    <p:custDataLst>
      <p:custData r:id="rId1"/>
    </p:custDataLst>
    <p:extLst>
      <p:ext uri="{BB962C8B-B14F-4D97-AF65-F5344CB8AC3E}">
        <p14:creationId xmlns:p14="http://schemas.microsoft.com/office/powerpoint/2010/main" val="378424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Suspicious network / Network analytics</a:t>
            </a:r>
          </a:p>
        </p:txBody>
      </p:sp>
      <p:pic>
        <p:nvPicPr>
          <p:cNvPr id="4" name="Picture 3">
            <a:extLst>
              <a:ext uri="{FF2B5EF4-FFF2-40B4-BE49-F238E27FC236}">
                <a16:creationId xmlns:a16="http://schemas.microsoft.com/office/drawing/2014/main" id="{17D09215-DE6A-FE25-55EC-494DE1856B47}"/>
              </a:ext>
            </a:extLst>
          </p:cNvPr>
          <p:cNvPicPr>
            <a:picLocks noChangeAspect="1"/>
          </p:cNvPicPr>
          <p:nvPr/>
        </p:nvPicPr>
        <p:blipFill>
          <a:blip r:embed="rId3"/>
          <a:stretch>
            <a:fillRect/>
          </a:stretch>
        </p:blipFill>
        <p:spPr>
          <a:xfrm>
            <a:off x="536713" y="1057296"/>
            <a:ext cx="10756836" cy="5645838"/>
          </a:xfrm>
          <a:prstGeom prst="rect">
            <a:avLst/>
          </a:prstGeom>
        </p:spPr>
      </p:pic>
    </p:spTree>
    <p:extLst>
      <p:ext uri="{BB962C8B-B14F-4D97-AF65-F5344CB8AC3E}">
        <p14:creationId xmlns:p14="http://schemas.microsoft.com/office/powerpoint/2010/main" val="304191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Circular Trade</a:t>
            </a:r>
          </a:p>
        </p:txBody>
      </p:sp>
      <p:sp>
        <p:nvSpPr>
          <p:cNvPr id="3" name="Freeform 2">
            <a:extLst>
              <a:ext uri="{FF2B5EF4-FFF2-40B4-BE49-F238E27FC236}">
                <a16:creationId xmlns:a16="http://schemas.microsoft.com/office/drawing/2014/main" id="{0B51EDBB-F1A7-7516-AFF3-5138D83D1564}"/>
              </a:ext>
            </a:extLst>
          </p:cNvPr>
          <p:cNvSpPr/>
          <p:nvPr/>
        </p:nvSpPr>
        <p:spPr>
          <a:xfrm>
            <a:off x="115613" y="1040523"/>
            <a:ext cx="11319642" cy="5139560"/>
          </a:xfrm>
          <a:custGeom>
            <a:avLst/>
            <a:gdLst/>
            <a:ahLst/>
            <a:cxnLst/>
            <a:rect l="l" t="t" r="r" b="b"/>
            <a:pathLst>
              <a:path w="17663442" h="8752650">
                <a:moveTo>
                  <a:pt x="0" y="0"/>
                </a:moveTo>
                <a:lnTo>
                  <a:pt x="17663442" y="0"/>
                </a:lnTo>
                <a:lnTo>
                  <a:pt x="17663442" y="8752650"/>
                </a:lnTo>
                <a:lnTo>
                  <a:pt x="0" y="8752650"/>
                </a:lnTo>
                <a:lnTo>
                  <a:pt x="0" y="0"/>
                </a:lnTo>
                <a:close/>
              </a:path>
            </a:pathLst>
          </a:custGeom>
          <a:blipFill>
            <a:blip r:embed="rId3"/>
            <a:stretch>
              <a:fillRect t="-15" r="-10519" b="-15"/>
            </a:stretch>
          </a:blipFill>
        </p:spPr>
        <p:txBody>
          <a:bodyPr/>
          <a:lstStyle/>
          <a:p>
            <a:endParaRPr lang="en-IN" dirty="0"/>
          </a:p>
        </p:txBody>
      </p:sp>
    </p:spTree>
    <p:extLst>
      <p:ext uri="{BB962C8B-B14F-4D97-AF65-F5344CB8AC3E}">
        <p14:creationId xmlns:p14="http://schemas.microsoft.com/office/powerpoint/2010/main" val="89406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Trade Flow Network</a:t>
            </a:r>
          </a:p>
        </p:txBody>
      </p:sp>
      <p:pic>
        <p:nvPicPr>
          <p:cNvPr id="3" name="Picture 2">
            <a:extLst>
              <a:ext uri="{FF2B5EF4-FFF2-40B4-BE49-F238E27FC236}">
                <a16:creationId xmlns:a16="http://schemas.microsoft.com/office/drawing/2014/main" id="{EAA0D862-1747-122E-1169-9E056E024A45}"/>
              </a:ext>
            </a:extLst>
          </p:cNvPr>
          <p:cNvPicPr>
            <a:picLocks noChangeAspect="1"/>
          </p:cNvPicPr>
          <p:nvPr/>
        </p:nvPicPr>
        <p:blipFill>
          <a:blip r:embed="rId3"/>
          <a:stretch>
            <a:fillRect/>
          </a:stretch>
        </p:blipFill>
        <p:spPr>
          <a:xfrm>
            <a:off x="313660" y="1043609"/>
            <a:ext cx="11360889" cy="5678626"/>
          </a:xfrm>
          <a:prstGeom prst="rect">
            <a:avLst/>
          </a:prstGeom>
        </p:spPr>
      </p:pic>
    </p:spTree>
    <p:extLst>
      <p:ext uri="{BB962C8B-B14F-4D97-AF65-F5344CB8AC3E}">
        <p14:creationId xmlns:p14="http://schemas.microsoft.com/office/powerpoint/2010/main" val="194326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609600" y="73234"/>
            <a:ext cx="11176000" cy="612569"/>
          </a:xfrm>
        </p:spPr>
        <p:txBody>
          <a:bodyPr>
            <a:normAutofit/>
          </a:bodyPr>
          <a:lstStyle/>
          <a:p>
            <a:pPr>
              <a:tabLst>
                <a:tab pos="625475" algn="l"/>
              </a:tabLst>
            </a:pPr>
            <a:r>
              <a:rPr lang="en-US" dirty="0">
                <a:solidFill>
                  <a:schemeClr val="bg1"/>
                </a:solidFill>
              </a:rPr>
              <a:t>Compliance (alert) dashboard</a:t>
            </a:r>
          </a:p>
        </p:txBody>
      </p:sp>
      <p:pic>
        <p:nvPicPr>
          <p:cNvPr id="5" name="Picture 4" descr="A screenshot of a computer">
            <a:extLst>
              <a:ext uri="{FF2B5EF4-FFF2-40B4-BE49-F238E27FC236}">
                <a16:creationId xmlns:a16="http://schemas.microsoft.com/office/drawing/2014/main" id="{AF50D3A3-A4C2-D35B-B642-B381CCA12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0" y="1064732"/>
            <a:ext cx="11030517" cy="5245370"/>
          </a:xfrm>
          <a:prstGeom prst="rect">
            <a:avLst/>
          </a:prstGeom>
        </p:spPr>
      </p:pic>
    </p:spTree>
    <p:extLst>
      <p:ext uri="{BB962C8B-B14F-4D97-AF65-F5344CB8AC3E}">
        <p14:creationId xmlns:p14="http://schemas.microsoft.com/office/powerpoint/2010/main" val="188976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GST Refund Dashboard</a:t>
            </a:r>
          </a:p>
        </p:txBody>
      </p:sp>
      <p:pic>
        <p:nvPicPr>
          <p:cNvPr id="5" name="Picture 4" descr="A screenshot of a computer&#10;&#10;Description automatically generated">
            <a:extLst>
              <a:ext uri="{FF2B5EF4-FFF2-40B4-BE49-F238E27FC236}">
                <a16:creationId xmlns:a16="http://schemas.microsoft.com/office/drawing/2014/main" id="{CBEB2A09-10B2-8AFA-457D-9D3AC168F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65" y="1100800"/>
            <a:ext cx="11087670" cy="4524747"/>
          </a:xfrm>
          <a:prstGeom prst="rect">
            <a:avLst/>
          </a:prstGeom>
        </p:spPr>
      </p:pic>
    </p:spTree>
    <p:extLst>
      <p:ext uri="{BB962C8B-B14F-4D97-AF65-F5344CB8AC3E}">
        <p14:creationId xmlns:p14="http://schemas.microsoft.com/office/powerpoint/2010/main" val="113065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AE44F5D-51EF-49EF-BAE4-71C12424A2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25</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0" y="0"/>
            <a:ext cx="12192000"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Commodity Level Analytics</a:t>
            </a:r>
            <a:endParaRPr lang="en-US" sz="5400" b="1" dirty="0">
              <a:solidFill>
                <a:schemeClr val="bg1"/>
              </a:solidFill>
            </a:endParaRPr>
          </a:p>
        </p:txBody>
      </p:sp>
    </p:spTree>
    <p:custDataLst>
      <p:custData r:id="rId1"/>
    </p:custDataLst>
    <p:extLst>
      <p:ext uri="{BB962C8B-B14F-4D97-AF65-F5344CB8AC3E}">
        <p14:creationId xmlns:p14="http://schemas.microsoft.com/office/powerpoint/2010/main" val="180353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HSN Trade Flow </a:t>
            </a:r>
          </a:p>
        </p:txBody>
      </p:sp>
      <p:pic>
        <p:nvPicPr>
          <p:cNvPr id="3" name="Picture 2">
            <a:extLst>
              <a:ext uri="{FF2B5EF4-FFF2-40B4-BE49-F238E27FC236}">
                <a16:creationId xmlns:a16="http://schemas.microsoft.com/office/drawing/2014/main" id="{72A30D06-78F0-8138-4DA5-59065A8586F8}"/>
              </a:ext>
            </a:extLst>
          </p:cNvPr>
          <p:cNvPicPr>
            <a:picLocks noChangeAspect="1"/>
          </p:cNvPicPr>
          <p:nvPr/>
        </p:nvPicPr>
        <p:blipFill>
          <a:blip r:embed="rId3"/>
          <a:stretch>
            <a:fillRect/>
          </a:stretch>
        </p:blipFill>
        <p:spPr>
          <a:xfrm>
            <a:off x="313660" y="981761"/>
            <a:ext cx="11562907" cy="5711434"/>
          </a:xfrm>
          <a:prstGeom prst="rect">
            <a:avLst/>
          </a:prstGeom>
        </p:spPr>
      </p:pic>
    </p:spTree>
    <p:extLst>
      <p:ext uri="{BB962C8B-B14F-4D97-AF65-F5344CB8AC3E}">
        <p14:creationId xmlns:p14="http://schemas.microsoft.com/office/powerpoint/2010/main" val="396237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HSN wise cash ITC ratio</a:t>
            </a:r>
          </a:p>
        </p:txBody>
      </p:sp>
      <p:pic>
        <p:nvPicPr>
          <p:cNvPr id="5" name="Picture 4">
            <a:extLst>
              <a:ext uri="{FF2B5EF4-FFF2-40B4-BE49-F238E27FC236}">
                <a16:creationId xmlns:a16="http://schemas.microsoft.com/office/drawing/2014/main" id="{841F0648-CD44-068B-4E2C-5F5484738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26" y="1390544"/>
            <a:ext cx="11640148" cy="5020415"/>
          </a:xfrm>
          <a:prstGeom prst="rect">
            <a:avLst/>
          </a:prstGeom>
        </p:spPr>
      </p:pic>
    </p:spTree>
    <p:extLst>
      <p:ext uri="{BB962C8B-B14F-4D97-AF65-F5344CB8AC3E}">
        <p14:creationId xmlns:p14="http://schemas.microsoft.com/office/powerpoint/2010/main" val="294180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Output HSN to Input HSN mapping</a:t>
            </a:r>
          </a:p>
        </p:txBody>
      </p:sp>
      <p:pic>
        <p:nvPicPr>
          <p:cNvPr id="4" name="Picture 3">
            <a:extLst>
              <a:ext uri="{FF2B5EF4-FFF2-40B4-BE49-F238E27FC236}">
                <a16:creationId xmlns:a16="http://schemas.microsoft.com/office/drawing/2014/main" id="{74FBE291-9999-6349-E7A5-2427A6685986}"/>
              </a:ext>
            </a:extLst>
          </p:cNvPr>
          <p:cNvPicPr>
            <a:picLocks noChangeAspect="1"/>
          </p:cNvPicPr>
          <p:nvPr/>
        </p:nvPicPr>
        <p:blipFill>
          <a:blip r:embed="rId3"/>
          <a:stretch>
            <a:fillRect/>
          </a:stretch>
        </p:blipFill>
        <p:spPr>
          <a:xfrm>
            <a:off x="0" y="892940"/>
            <a:ext cx="12192000" cy="5768805"/>
          </a:xfrm>
          <a:prstGeom prst="rect">
            <a:avLst/>
          </a:prstGeom>
        </p:spPr>
      </p:pic>
    </p:spTree>
    <p:extLst>
      <p:ext uri="{BB962C8B-B14F-4D97-AF65-F5344CB8AC3E}">
        <p14:creationId xmlns:p14="http://schemas.microsoft.com/office/powerpoint/2010/main" val="108214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HSN Dashboard</a:t>
            </a:r>
            <a:endParaRPr lang="en-IN" dirty="0"/>
          </a:p>
        </p:txBody>
      </p:sp>
      <p:pic>
        <p:nvPicPr>
          <p:cNvPr id="5" name="Picture 4" descr="A screenshot of a computer">
            <a:extLst>
              <a:ext uri="{FF2B5EF4-FFF2-40B4-BE49-F238E27FC236}">
                <a16:creationId xmlns:a16="http://schemas.microsoft.com/office/drawing/2014/main" id="{55C1D0CD-444C-A149-EA8D-C619F55CB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88" y="1015888"/>
            <a:ext cx="11144823" cy="4369025"/>
          </a:xfrm>
          <a:prstGeom prst="rect">
            <a:avLst/>
          </a:prstGeom>
        </p:spPr>
      </p:pic>
    </p:spTree>
    <p:extLst>
      <p:ext uri="{BB962C8B-B14F-4D97-AF65-F5344CB8AC3E}">
        <p14:creationId xmlns:p14="http://schemas.microsoft.com/office/powerpoint/2010/main" val="131886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C904-4936-4818-8EEF-6D8E7F9535DA}"/>
              </a:ext>
            </a:extLst>
          </p:cNvPr>
          <p:cNvSpPr>
            <a:spLocks noGrp="1"/>
          </p:cNvSpPr>
          <p:nvPr>
            <p:ph type="title"/>
          </p:nvPr>
        </p:nvSpPr>
        <p:spPr>
          <a:xfrm>
            <a:off x="504687" y="80138"/>
            <a:ext cx="11182626" cy="612569"/>
          </a:xfrm>
        </p:spPr>
        <p:txBody>
          <a:bodyPr/>
          <a:lstStyle/>
          <a:p>
            <a:r>
              <a:rPr lang="en-US" dirty="0">
                <a:solidFill>
                  <a:schemeClr val="bg1"/>
                </a:solidFill>
                <a:latin typeface="Cambria" panose="02040503050406030204" pitchFamily="18" charset="0"/>
                <a:ea typeface="Cambria" panose="02040503050406030204" pitchFamily="18" charset="0"/>
              </a:rPr>
              <a:t>ADVAIT Business Output –Live Functionalities</a:t>
            </a:r>
          </a:p>
        </p:txBody>
      </p:sp>
      <p:sp>
        <p:nvSpPr>
          <p:cNvPr id="7" name="Rectangle 6">
            <a:extLst>
              <a:ext uri="{FF2B5EF4-FFF2-40B4-BE49-F238E27FC236}">
                <a16:creationId xmlns:a16="http://schemas.microsoft.com/office/drawing/2014/main" id="{25A48E0B-53EB-4ADA-8DE7-524CB5DB962A}"/>
              </a:ext>
            </a:extLst>
          </p:cNvPr>
          <p:cNvSpPr/>
          <p:nvPr/>
        </p:nvSpPr>
        <p:spPr>
          <a:xfrm>
            <a:off x="4374510" y="6502202"/>
            <a:ext cx="2092902" cy="21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Development Phase</a:t>
            </a:r>
          </a:p>
        </p:txBody>
      </p:sp>
      <p:sp>
        <p:nvSpPr>
          <p:cNvPr id="51" name="Rectangle 50">
            <a:extLst>
              <a:ext uri="{FF2B5EF4-FFF2-40B4-BE49-F238E27FC236}">
                <a16:creationId xmlns:a16="http://schemas.microsoft.com/office/drawing/2014/main" id="{92D589C8-5BF3-440B-9D89-272C47071AD8}"/>
              </a:ext>
            </a:extLst>
          </p:cNvPr>
          <p:cNvSpPr/>
          <p:nvPr/>
        </p:nvSpPr>
        <p:spPr>
          <a:xfrm>
            <a:off x="2641166" y="6502201"/>
            <a:ext cx="1675614" cy="2141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E&amp;O Phase</a:t>
            </a:r>
          </a:p>
        </p:txBody>
      </p:sp>
      <p:sp>
        <p:nvSpPr>
          <p:cNvPr id="52" name="Rectangle 51">
            <a:extLst>
              <a:ext uri="{FF2B5EF4-FFF2-40B4-BE49-F238E27FC236}">
                <a16:creationId xmlns:a16="http://schemas.microsoft.com/office/drawing/2014/main" id="{7EE88D73-2B8D-4B62-9490-3E9B38EF6604}"/>
              </a:ext>
            </a:extLst>
          </p:cNvPr>
          <p:cNvSpPr/>
          <p:nvPr/>
        </p:nvSpPr>
        <p:spPr>
          <a:xfrm>
            <a:off x="6525391" y="6483410"/>
            <a:ext cx="1675614" cy="21417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Total Count</a:t>
            </a:r>
          </a:p>
        </p:txBody>
      </p:sp>
      <p:graphicFrame>
        <p:nvGraphicFramePr>
          <p:cNvPr id="36" name="Chart 35">
            <a:extLst>
              <a:ext uri="{FF2B5EF4-FFF2-40B4-BE49-F238E27FC236}">
                <a16:creationId xmlns:a16="http://schemas.microsoft.com/office/drawing/2014/main" id="{CDF2547A-2561-AC1B-0C30-F4C1757031B2}"/>
              </a:ext>
            </a:extLst>
          </p:cNvPr>
          <p:cNvGraphicFramePr>
            <a:graphicFrameLocks/>
          </p:cNvGraphicFramePr>
          <p:nvPr>
            <p:extLst>
              <p:ext uri="{D42A27DB-BD31-4B8C-83A1-F6EECF244321}">
                <p14:modId xmlns:p14="http://schemas.microsoft.com/office/powerpoint/2010/main" val="2526346477"/>
              </p:ext>
            </p:extLst>
          </p:nvPr>
        </p:nvGraphicFramePr>
        <p:xfrm>
          <a:off x="176153" y="1970670"/>
          <a:ext cx="5763319" cy="3239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0D12DB97-E840-2843-3A0F-95F0F5491454}"/>
              </a:ext>
            </a:extLst>
          </p:cNvPr>
          <p:cNvGraphicFramePr>
            <a:graphicFrameLocks/>
          </p:cNvGraphicFramePr>
          <p:nvPr>
            <p:extLst>
              <p:ext uri="{D42A27DB-BD31-4B8C-83A1-F6EECF244321}">
                <p14:modId xmlns:p14="http://schemas.microsoft.com/office/powerpoint/2010/main" val="1478728934"/>
              </p:ext>
            </p:extLst>
          </p:nvPr>
        </p:nvGraphicFramePr>
        <p:xfrm>
          <a:off x="3604224" y="2035172"/>
          <a:ext cx="5055928" cy="30796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a:extLst>
              <a:ext uri="{FF2B5EF4-FFF2-40B4-BE49-F238E27FC236}">
                <a16:creationId xmlns:a16="http://schemas.microsoft.com/office/drawing/2014/main" id="{2443AE39-E9EC-8FEB-4190-1811791D527E}"/>
              </a:ext>
            </a:extLst>
          </p:cNvPr>
          <p:cNvGraphicFramePr>
            <a:graphicFrameLocks/>
          </p:cNvGraphicFramePr>
          <p:nvPr>
            <p:extLst>
              <p:ext uri="{D42A27DB-BD31-4B8C-83A1-F6EECF244321}">
                <p14:modId xmlns:p14="http://schemas.microsoft.com/office/powerpoint/2010/main" val="3254899007"/>
              </p:ext>
            </p:extLst>
          </p:nvPr>
        </p:nvGraphicFramePr>
        <p:xfrm>
          <a:off x="7290465" y="1862467"/>
          <a:ext cx="4291274" cy="3239548"/>
        </p:xfrm>
        <a:graphic>
          <a:graphicData uri="http://schemas.openxmlformats.org/drawingml/2006/chart">
            <c:chart xmlns:c="http://schemas.openxmlformats.org/drawingml/2006/chart" xmlns:r="http://schemas.openxmlformats.org/officeDocument/2006/relationships" r:id="rId6"/>
          </a:graphicData>
        </a:graphic>
      </p:graphicFrame>
      <p:sp>
        <p:nvSpPr>
          <p:cNvPr id="42" name="Chord 41">
            <a:extLst>
              <a:ext uri="{FF2B5EF4-FFF2-40B4-BE49-F238E27FC236}">
                <a16:creationId xmlns:a16="http://schemas.microsoft.com/office/drawing/2014/main" id="{6F14E145-0702-432C-C1B7-D501BC7D660A}"/>
              </a:ext>
            </a:extLst>
          </p:cNvPr>
          <p:cNvSpPr/>
          <p:nvPr/>
        </p:nvSpPr>
        <p:spPr bwMode="ltGray">
          <a:xfrm>
            <a:off x="1932293" y="2438400"/>
            <a:ext cx="2405974" cy="2304088"/>
          </a:xfrm>
          <a:prstGeom prst="chord">
            <a:avLst>
              <a:gd name="adj1" fmla="val 6349069"/>
              <a:gd name="adj2" fmla="val 15238606"/>
            </a:avLst>
          </a:prstGeom>
          <a:solidFill>
            <a:schemeClr val="bg1">
              <a:lumMod val="50000"/>
            </a:schemeClr>
          </a:solidFill>
          <a:ln w="3175"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Georgia"/>
              <a:ea typeface="+mn-ea"/>
              <a:cs typeface="+mn-cs"/>
            </a:endParaRPr>
          </a:p>
        </p:txBody>
      </p:sp>
      <p:sp>
        <p:nvSpPr>
          <p:cNvPr id="44" name="TextBox 43">
            <a:extLst>
              <a:ext uri="{FF2B5EF4-FFF2-40B4-BE49-F238E27FC236}">
                <a16:creationId xmlns:a16="http://schemas.microsoft.com/office/drawing/2014/main" id="{E8E63466-C2D7-F7DD-E709-4639D3CF89AB}"/>
              </a:ext>
            </a:extLst>
          </p:cNvPr>
          <p:cNvSpPr txBox="1"/>
          <p:nvPr/>
        </p:nvSpPr>
        <p:spPr>
          <a:xfrm>
            <a:off x="3018690" y="3104551"/>
            <a:ext cx="1322266" cy="732265"/>
          </a:xfrm>
          <a:prstGeom prst="rect">
            <a:avLst/>
          </a:prstGeom>
          <a:noFill/>
        </p:spPr>
        <p:txBody>
          <a:bodyPr wrap="square" lIns="0" tIns="0" rIns="0" bIns="0" rtlCol="0" anchor="ctr">
            <a:noAutofit/>
          </a:bodyPr>
          <a:lstStyle/>
          <a:p>
            <a:pPr algn="ctr"/>
            <a:r>
              <a:rPr lang="en-US" sz="1700" b="1" i="1" dirty="0">
                <a:latin typeface="Georgia" panose="02040502050405020303" pitchFamily="18" charset="0"/>
              </a:rPr>
              <a:t>Reports</a:t>
            </a:r>
          </a:p>
        </p:txBody>
      </p:sp>
      <p:sp>
        <p:nvSpPr>
          <p:cNvPr id="47" name="TextBox 46">
            <a:extLst>
              <a:ext uri="{FF2B5EF4-FFF2-40B4-BE49-F238E27FC236}">
                <a16:creationId xmlns:a16="http://schemas.microsoft.com/office/drawing/2014/main" id="{C952023F-BB3E-AA08-A894-02E81EEBC2B9}"/>
              </a:ext>
            </a:extLst>
          </p:cNvPr>
          <p:cNvSpPr txBox="1"/>
          <p:nvPr/>
        </p:nvSpPr>
        <p:spPr>
          <a:xfrm>
            <a:off x="1964117" y="3216946"/>
            <a:ext cx="874387" cy="727421"/>
          </a:xfrm>
          <a:prstGeom prst="rect">
            <a:avLst/>
          </a:prstGeom>
          <a:noFill/>
        </p:spPr>
        <p:txBody>
          <a:bodyPr wrap="square" lIns="0" tIns="0" rIns="0" bIns="0" rtlCol="0">
            <a:noAutofit/>
          </a:bodyPr>
          <a:lstStyle/>
          <a:p>
            <a:pPr marL="0" marR="0" lvl="0" indent="0" defTabSz="1018824" eaLnBrk="1" fontAlgn="auto" latinLnBrk="0" hangingPunct="1">
              <a:lnSpc>
                <a:spcPct val="100000"/>
              </a:lnSpc>
              <a:spcBef>
                <a:spcPts val="0"/>
              </a:spcBef>
              <a:spcAft>
                <a:spcPts val="900"/>
              </a:spcAft>
              <a:buClrTx/>
              <a:buSzTx/>
              <a:buFontTx/>
              <a:buNone/>
              <a:tabLst/>
              <a:defRPr/>
            </a:pPr>
            <a:r>
              <a:rPr lang="en-GB" sz="2400" b="1" kern="0" dirty="0">
                <a:solidFill>
                  <a:schemeClr val="bg1"/>
                </a:solidFill>
                <a:latin typeface="Georgia"/>
              </a:rPr>
              <a:t>450+</a:t>
            </a:r>
            <a:endParaRPr kumimoji="0" lang="en-GB" sz="2400" b="0" i="0" u="none" strike="noStrike" kern="0" cap="none" spc="0" normalizeH="0" baseline="0" noProof="0" dirty="0">
              <a:ln>
                <a:noFill/>
              </a:ln>
              <a:solidFill>
                <a:schemeClr val="bg1"/>
              </a:solidFill>
              <a:effectLst/>
              <a:uLnTx/>
              <a:uFillTx/>
              <a:latin typeface="Georgia"/>
            </a:endParaRPr>
          </a:p>
        </p:txBody>
      </p:sp>
      <p:sp>
        <p:nvSpPr>
          <p:cNvPr id="48" name="Chord 47">
            <a:extLst>
              <a:ext uri="{FF2B5EF4-FFF2-40B4-BE49-F238E27FC236}">
                <a16:creationId xmlns:a16="http://schemas.microsoft.com/office/drawing/2014/main" id="{49B49FFA-BE4B-C7DE-1534-ED86ADFD461B}"/>
              </a:ext>
            </a:extLst>
          </p:cNvPr>
          <p:cNvSpPr/>
          <p:nvPr/>
        </p:nvSpPr>
        <p:spPr bwMode="ltGray">
          <a:xfrm>
            <a:off x="8287887" y="2362200"/>
            <a:ext cx="2274179" cy="2240082"/>
          </a:xfrm>
          <a:prstGeom prst="chord">
            <a:avLst>
              <a:gd name="adj1" fmla="val 6349068"/>
              <a:gd name="adj2" fmla="val 15238606"/>
            </a:avLst>
          </a:prstGeom>
          <a:solidFill>
            <a:schemeClr val="bg1">
              <a:lumMod val="50000"/>
            </a:schemeClr>
          </a:solidFill>
          <a:ln w="3175" cap="flat" cmpd="sng" algn="ctr">
            <a:noFill/>
            <a:prstDash val="solid"/>
          </a:ln>
          <a:effectLst/>
        </p:spPr>
        <p:txBody>
          <a:bodyPr rtlCol="0" anchor="ctr"/>
          <a:lstStyle/>
          <a:p>
            <a:pPr algn="ctr" defTabSz="1018824"/>
            <a:endParaRPr lang="en-GB" sz="2000" kern="0" dirty="0">
              <a:solidFill>
                <a:srgbClr val="FFFFFF"/>
              </a:solidFill>
              <a:latin typeface="Georgia"/>
            </a:endParaRPr>
          </a:p>
        </p:txBody>
      </p:sp>
      <p:sp>
        <p:nvSpPr>
          <p:cNvPr id="49" name="TextBox 48">
            <a:extLst>
              <a:ext uri="{FF2B5EF4-FFF2-40B4-BE49-F238E27FC236}">
                <a16:creationId xmlns:a16="http://schemas.microsoft.com/office/drawing/2014/main" id="{8BB1D01D-1EE7-2311-6335-274DF03F534F}"/>
              </a:ext>
            </a:extLst>
          </p:cNvPr>
          <p:cNvSpPr txBox="1"/>
          <p:nvPr/>
        </p:nvSpPr>
        <p:spPr>
          <a:xfrm>
            <a:off x="9105446" y="3048076"/>
            <a:ext cx="1378668" cy="732265"/>
          </a:xfrm>
          <a:prstGeom prst="rect">
            <a:avLst/>
          </a:prstGeom>
          <a:noFill/>
        </p:spPr>
        <p:txBody>
          <a:bodyPr wrap="square" lIns="0" tIns="0" rIns="0" bIns="0" rtlCol="0" anchor="ctr">
            <a:noAutofit/>
          </a:bodyPr>
          <a:lstStyle/>
          <a:p>
            <a:pPr marL="0" marR="0" lvl="0" indent="0" algn="ctr" defTabSz="1018824" eaLnBrk="1" fontAlgn="auto" latinLnBrk="0" hangingPunct="1">
              <a:lnSpc>
                <a:spcPct val="100000"/>
              </a:lnSpc>
              <a:spcBef>
                <a:spcPts val="0"/>
              </a:spcBef>
              <a:spcAft>
                <a:spcPts val="900"/>
              </a:spcAft>
              <a:buClrTx/>
              <a:buSzTx/>
              <a:buFontTx/>
              <a:buNone/>
              <a:tabLst/>
              <a:defRPr/>
            </a:pPr>
            <a:r>
              <a:rPr lang="en-GB" sz="1700" b="1" i="1" kern="0" dirty="0">
                <a:latin typeface="Georgia"/>
              </a:rPr>
              <a:t>Analytical</a:t>
            </a:r>
          </a:p>
          <a:p>
            <a:pPr marL="0" marR="0" lvl="0" indent="0" algn="ctr" defTabSz="1018824" eaLnBrk="1" fontAlgn="auto" latinLnBrk="0" hangingPunct="1">
              <a:lnSpc>
                <a:spcPct val="100000"/>
              </a:lnSpc>
              <a:spcBef>
                <a:spcPts val="0"/>
              </a:spcBef>
              <a:spcAft>
                <a:spcPts val="900"/>
              </a:spcAft>
              <a:buClrTx/>
              <a:buSzTx/>
              <a:buFontTx/>
              <a:buNone/>
              <a:tabLst/>
              <a:defRPr/>
            </a:pPr>
            <a:r>
              <a:rPr lang="en-GB" sz="1700" b="1" i="1" kern="0" dirty="0">
                <a:latin typeface="Georgia"/>
              </a:rPr>
              <a:t>Models</a:t>
            </a:r>
            <a:endParaRPr kumimoji="0" lang="en-GB" sz="1700" b="1" i="1" u="none" strike="noStrike" kern="0" cap="none" spc="0" normalizeH="0" baseline="0" noProof="0" dirty="0">
              <a:ln>
                <a:noFill/>
              </a:ln>
              <a:effectLst/>
              <a:uLnTx/>
              <a:uFillTx/>
              <a:latin typeface="Georgia"/>
            </a:endParaRPr>
          </a:p>
        </p:txBody>
      </p:sp>
      <p:sp>
        <p:nvSpPr>
          <p:cNvPr id="50" name="TextBox 49">
            <a:extLst>
              <a:ext uri="{FF2B5EF4-FFF2-40B4-BE49-F238E27FC236}">
                <a16:creationId xmlns:a16="http://schemas.microsoft.com/office/drawing/2014/main" id="{3ED3A3BA-D10C-DD53-E1E8-EE821C864037}"/>
              </a:ext>
            </a:extLst>
          </p:cNvPr>
          <p:cNvSpPr txBox="1"/>
          <p:nvPr/>
        </p:nvSpPr>
        <p:spPr>
          <a:xfrm>
            <a:off x="8352828" y="3104469"/>
            <a:ext cx="753434" cy="727421"/>
          </a:xfrm>
          <a:prstGeom prst="rect">
            <a:avLst/>
          </a:prstGeom>
          <a:noFill/>
        </p:spPr>
        <p:txBody>
          <a:bodyPr wrap="square" lIns="0" tIns="0" rIns="0" bIns="0" rtlCol="0">
            <a:noAutofit/>
          </a:bodyPr>
          <a:lstStyle/>
          <a:p>
            <a:pPr marL="0" marR="0" lvl="0" indent="0" defTabSz="1018824" eaLnBrk="1" fontAlgn="auto" latinLnBrk="0" hangingPunct="1">
              <a:lnSpc>
                <a:spcPct val="100000"/>
              </a:lnSpc>
              <a:spcBef>
                <a:spcPts val="0"/>
              </a:spcBef>
              <a:spcAft>
                <a:spcPts val="900"/>
              </a:spcAft>
              <a:buClrTx/>
              <a:buSzTx/>
              <a:buFontTx/>
              <a:buNone/>
              <a:tabLst/>
              <a:defRPr/>
            </a:pPr>
            <a:r>
              <a:rPr kumimoji="0" lang="en-GB" sz="2500" b="1" i="0" u="none" strike="noStrike" kern="0" cap="none" spc="0" normalizeH="0" baseline="0" noProof="0" dirty="0">
                <a:ln>
                  <a:noFill/>
                </a:ln>
                <a:solidFill>
                  <a:srgbClr val="FFFFFF"/>
                </a:solidFill>
                <a:effectLst/>
                <a:uLnTx/>
                <a:uFillTx/>
                <a:latin typeface="Georgia"/>
              </a:rPr>
              <a:t>50+</a:t>
            </a:r>
            <a:endParaRPr kumimoji="0" lang="en-GB" sz="2500" b="0" i="0" u="none" strike="noStrike" kern="0" cap="none" spc="0" normalizeH="0" baseline="0" noProof="0" dirty="0">
              <a:ln>
                <a:noFill/>
              </a:ln>
              <a:solidFill>
                <a:srgbClr val="FFFFFF"/>
              </a:solidFill>
              <a:effectLst/>
              <a:uLnTx/>
              <a:uFillTx/>
              <a:latin typeface="Georgia"/>
            </a:endParaRPr>
          </a:p>
        </p:txBody>
      </p:sp>
      <p:sp>
        <p:nvSpPr>
          <p:cNvPr id="53" name="Chord 52">
            <a:extLst>
              <a:ext uri="{FF2B5EF4-FFF2-40B4-BE49-F238E27FC236}">
                <a16:creationId xmlns:a16="http://schemas.microsoft.com/office/drawing/2014/main" id="{6846E299-CB11-BEAF-AA21-0AAAA8FE69AF}"/>
              </a:ext>
            </a:extLst>
          </p:cNvPr>
          <p:cNvSpPr/>
          <p:nvPr/>
        </p:nvSpPr>
        <p:spPr bwMode="ltGray">
          <a:xfrm>
            <a:off x="5050715" y="2471541"/>
            <a:ext cx="2447395" cy="2198935"/>
          </a:xfrm>
          <a:prstGeom prst="chord">
            <a:avLst>
              <a:gd name="adj1" fmla="val 6349068"/>
              <a:gd name="adj2" fmla="val 15238605"/>
            </a:avLst>
          </a:prstGeom>
          <a:solidFill>
            <a:schemeClr val="bg1">
              <a:lumMod val="50000"/>
            </a:schemeClr>
          </a:solidFill>
          <a:ln w="3175" cap="flat" cmpd="sng" algn="ctr">
            <a:noFill/>
            <a:prstDash val="solid"/>
          </a:ln>
          <a:effectLst/>
        </p:spPr>
        <p:txBody>
          <a:bodyPr rtlCol="0" anchor="ctr"/>
          <a:lstStyle/>
          <a:p>
            <a:pPr algn="ctr" defTabSz="1018824"/>
            <a:endParaRPr lang="en-GB" sz="2000" kern="0" dirty="0">
              <a:solidFill>
                <a:srgbClr val="FFFFFF"/>
              </a:solidFill>
              <a:latin typeface="Georgia"/>
            </a:endParaRPr>
          </a:p>
        </p:txBody>
      </p:sp>
      <p:sp>
        <p:nvSpPr>
          <p:cNvPr id="54" name="TextBox 53">
            <a:extLst>
              <a:ext uri="{FF2B5EF4-FFF2-40B4-BE49-F238E27FC236}">
                <a16:creationId xmlns:a16="http://schemas.microsoft.com/office/drawing/2014/main" id="{06057C05-47AB-115A-4379-BB1D5C0955A4}"/>
              </a:ext>
            </a:extLst>
          </p:cNvPr>
          <p:cNvSpPr txBox="1"/>
          <p:nvPr/>
        </p:nvSpPr>
        <p:spPr>
          <a:xfrm>
            <a:off x="5926213" y="3104550"/>
            <a:ext cx="1386888" cy="732265"/>
          </a:xfrm>
          <a:prstGeom prst="rect">
            <a:avLst/>
          </a:prstGeom>
          <a:noFill/>
        </p:spPr>
        <p:txBody>
          <a:bodyPr wrap="square" lIns="0" tIns="0" rIns="0" bIns="0" rtlCol="0" anchor="ctr">
            <a:noAutofit/>
          </a:bodyPr>
          <a:lstStyle/>
          <a:p>
            <a:pPr algn="ctr"/>
            <a:r>
              <a:rPr lang="en-US" sz="1600" b="1" i="1" dirty="0">
                <a:latin typeface="Georgia" panose="02040502050405020303" pitchFamily="18" charset="0"/>
              </a:rPr>
              <a:t>Dashboards</a:t>
            </a:r>
          </a:p>
        </p:txBody>
      </p:sp>
      <p:sp>
        <p:nvSpPr>
          <p:cNvPr id="55" name="TextBox 54">
            <a:extLst>
              <a:ext uri="{FF2B5EF4-FFF2-40B4-BE49-F238E27FC236}">
                <a16:creationId xmlns:a16="http://schemas.microsoft.com/office/drawing/2014/main" id="{AC6CDFDD-B9C5-E2D0-2CA6-21384870D07E}"/>
              </a:ext>
            </a:extLst>
          </p:cNvPr>
          <p:cNvSpPr txBox="1"/>
          <p:nvPr/>
        </p:nvSpPr>
        <p:spPr>
          <a:xfrm>
            <a:off x="5328927" y="3172595"/>
            <a:ext cx="668993" cy="771772"/>
          </a:xfrm>
          <a:prstGeom prst="rect">
            <a:avLst/>
          </a:prstGeom>
          <a:noFill/>
        </p:spPr>
        <p:txBody>
          <a:bodyPr wrap="square" lIns="0" tIns="0" rIns="0" bIns="0" rtlCol="0">
            <a:noAutofit/>
          </a:bodyPr>
          <a:lstStyle/>
          <a:p>
            <a:pPr marL="0" marR="0" lvl="0" indent="0" defTabSz="1018824" eaLnBrk="1" fontAlgn="auto" latinLnBrk="0" hangingPunct="1">
              <a:lnSpc>
                <a:spcPct val="100000"/>
              </a:lnSpc>
              <a:spcBef>
                <a:spcPts val="0"/>
              </a:spcBef>
              <a:spcAft>
                <a:spcPts val="900"/>
              </a:spcAft>
              <a:buClrTx/>
              <a:buSzTx/>
              <a:buFontTx/>
              <a:buNone/>
              <a:tabLst/>
              <a:defRPr/>
            </a:pPr>
            <a:r>
              <a:rPr lang="en-GB" sz="2500" b="1" dirty="0">
                <a:solidFill>
                  <a:srgbClr val="FFFFFF"/>
                </a:solidFill>
                <a:latin typeface="Georgia"/>
              </a:rPr>
              <a:t>30</a:t>
            </a:r>
            <a:endParaRPr kumimoji="0" lang="en-GB" sz="2500" b="0" i="0" u="none" strike="noStrike" kern="0" cap="none" spc="0" normalizeH="0" baseline="0" noProof="0" dirty="0">
              <a:ln>
                <a:noFill/>
              </a:ln>
              <a:solidFill>
                <a:srgbClr val="FFFFFF"/>
              </a:solidFill>
              <a:effectLst/>
              <a:uLnTx/>
              <a:uFillTx/>
              <a:latin typeface="Georgia"/>
            </a:endParaRPr>
          </a:p>
        </p:txBody>
      </p:sp>
      <p:grpSp>
        <p:nvGrpSpPr>
          <p:cNvPr id="56" name="Group 55">
            <a:extLst>
              <a:ext uri="{FF2B5EF4-FFF2-40B4-BE49-F238E27FC236}">
                <a16:creationId xmlns:a16="http://schemas.microsoft.com/office/drawing/2014/main" id="{E4C38C17-D11C-4B72-18A8-059BCF0AFF0D}"/>
              </a:ext>
            </a:extLst>
          </p:cNvPr>
          <p:cNvGrpSpPr/>
          <p:nvPr/>
        </p:nvGrpSpPr>
        <p:grpSpPr>
          <a:xfrm>
            <a:off x="3548142" y="1979580"/>
            <a:ext cx="964984" cy="934706"/>
            <a:chOff x="3548142" y="1979580"/>
            <a:chExt cx="964984" cy="934706"/>
          </a:xfrm>
        </p:grpSpPr>
        <p:sp>
          <p:nvSpPr>
            <p:cNvPr id="57" name="Freeform 33">
              <a:extLst>
                <a:ext uri="{FF2B5EF4-FFF2-40B4-BE49-F238E27FC236}">
                  <a16:creationId xmlns:a16="http://schemas.microsoft.com/office/drawing/2014/main" id="{78E5BD86-D30A-8A24-89AA-E485EFCEAD67}"/>
                </a:ext>
              </a:extLst>
            </p:cNvPr>
            <p:cNvSpPr>
              <a:spLocks noChangeAspect="1" noEditPoints="1"/>
            </p:cNvSpPr>
            <p:nvPr/>
          </p:nvSpPr>
          <p:spPr bwMode="auto">
            <a:xfrm>
              <a:off x="3548142" y="1979580"/>
              <a:ext cx="556795" cy="673728"/>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Rectangle 57">
              <a:extLst>
                <a:ext uri="{FF2B5EF4-FFF2-40B4-BE49-F238E27FC236}">
                  <a16:creationId xmlns:a16="http://schemas.microsoft.com/office/drawing/2014/main" id="{17DCD88E-C3E5-F62E-E07F-6A6A93E76578}"/>
                </a:ext>
              </a:extLst>
            </p:cNvPr>
            <p:cNvSpPr/>
            <p:nvPr/>
          </p:nvSpPr>
          <p:spPr>
            <a:xfrm>
              <a:off x="3782608" y="2281106"/>
              <a:ext cx="730518" cy="61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33">
              <a:extLst>
                <a:ext uri="{FF2B5EF4-FFF2-40B4-BE49-F238E27FC236}">
                  <a16:creationId xmlns:a16="http://schemas.microsoft.com/office/drawing/2014/main" id="{A0C6AD3E-3A09-81A4-10EC-7116E1640A62}"/>
                </a:ext>
              </a:extLst>
            </p:cNvPr>
            <p:cNvSpPr>
              <a:spLocks noChangeAspect="1" noEditPoints="1"/>
            </p:cNvSpPr>
            <p:nvPr/>
          </p:nvSpPr>
          <p:spPr bwMode="auto">
            <a:xfrm>
              <a:off x="3782608" y="2281106"/>
              <a:ext cx="730518" cy="633180"/>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Rectangle 59">
              <a:extLst>
                <a:ext uri="{FF2B5EF4-FFF2-40B4-BE49-F238E27FC236}">
                  <a16:creationId xmlns:a16="http://schemas.microsoft.com/office/drawing/2014/main" id="{7F4E39E5-58DB-3CB8-94A4-BBE7F3F5321F}"/>
                </a:ext>
              </a:extLst>
            </p:cNvPr>
            <p:cNvSpPr/>
            <p:nvPr/>
          </p:nvSpPr>
          <p:spPr>
            <a:xfrm>
              <a:off x="3944328" y="2435049"/>
              <a:ext cx="393940" cy="26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7">
              <a:extLst>
                <a:ext uri="{FF2B5EF4-FFF2-40B4-BE49-F238E27FC236}">
                  <a16:creationId xmlns:a16="http://schemas.microsoft.com/office/drawing/2014/main" id="{5974D18B-556A-C249-5E19-83518BF746E0}"/>
                </a:ext>
              </a:extLst>
            </p:cNvPr>
            <p:cNvSpPr>
              <a:spLocks noChangeAspect="1" noEditPoints="1"/>
            </p:cNvSpPr>
            <p:nvPr/>
          </p:nvSpPr>
          <p:spPr bwMode="auto">
            <a:xfrm>
              <a:off x="3909715" y="2453702"/>
              <a:ext cx="466035" cy="287987"/>
            </a:xfrm>
            <a:custGeom>
              <a:avLst/>
              <a:gdLst>
                <a:gd name="T0" fmla="*/ 188 w 200"/>
                <a:gd name="T1" fmla="*/ 0 h 175"/>
                <a:gd name="T2" fmla="*/ 107 w 200"/>
                <a:gd name="T3" fmla="*/ 0 h 175"/>
                <a:gd name="T4" fmla="*/ 94 w 200"/>
                <a:gd name="T5" fmla="*/ 0 h 175"/>
                <a:gd name="T6" fmla="*/ 13 w 200"/>
                <a:gd name="T7" fmla="*/ 0 h 175"/>
                <a:gd name="T8" fmla="*/ 0 w 200"/>
                <a:gd name="T9" fmla="*/ 13 h 175"/>
                <a:gd name="T10" fmla="*/ 0 w 200"/>
                <a:gd name="T11" fmla="*/ 163 h 175"/>
                <a:gd name="T12" fmla="*/ 13 w 200"/>
                <a:gd name="T13" fmla="*/ 175 h 175"/>
                <a:gd name="T14" fmla="*/ 94 w 200"/>
                <a:gd name="T15" fmla="*/ 175 h 175"/>
                <a:gd name="T16" fmla="*/ 107 w 200"/>
                <a:gd name="T17" fmla="*/ 175 h 175"/>
                <a:gd name="T18" fmla="*/ 188 w 200"/>
                <a:gd name="T19" fmla="*/ 175 h 175"/>
                <a:gd name="T20" fmla="*/ 200 w 200"/>
                <a:gd name="T21" fmla="*/ 163 h 175"/>
                <a:gd name="T22" fmla="*/ 200 w 200"/>
                <a:gd name="T23" fmla="*/ 125 h 175"/>
                <a:gd name="T24" fmla="*/ 200 w 200"/>
                <a:gd name="T25" fmla="*/ 113 h 175"/>
                <a:gd name="T26" fmla="*/ 200 w 200"/>
                <a:gd name="T27" fmla="*/ 64 h 175"/>
                <a:gd name="T28" fmla="*/ 200 w 200"/>
                <a:gd name="T29" fmla="*/ 52 h 175"/>
                <a:gd name="T30" fmla="*/ 200 w 200"/>
                <a:gd name="T31" fmla="*/ 13 h 175"/>
                <a:gd name="T32" fmla="*/ 188 w 200"/>
                <a:gd name="T33" fmla="*/ 0 h 175"/>
                <a:gd name="T34" fmla="*/ 94 w 200"/>
                <a:gd name="T35" fmla="*/ 163 h 175"/>
                <a:gd name="T36" fmla="*/ 13 w 200"/>
                <a:gd name="T37" fmla="*/ 163 h 175"/>
                <a:gd name="T38" fmla="*/ 13 w 200"/>
                <a:gd name="T39" fmla="*/ 125 h 175"/>
                <a:gd name="T40" fmla="*/ 94 w 200"/>
                <a:gd name="T41" fmla="*/ 125 h 175"/>
                <a:gd name="T42" fmla="*/ 94 w 200"/>
                <a:gd name="T43" fmla="*/ 163 h 175"/>
                <a:gd name="T44" fmla="*/ 94 w 200"/>
                <a:gd name="T45" fmla="*/ 113 h 175"/>
                <a:gd name="T46" fmla="*/ 13 w 200"/>
                <a:gd name="T47" fmla="*/ 113 h 175"/>
                <a:gd name="T48" fmla="*/ 13 w 200"/>
                <a:gd name="T49" fmla="*/ 64 h 175"/>
                <a:gd name="T50" fmla="*/ 94 w 200"/>
                <a:gd name="T51" fmla="*/ 64 h 175"/>
                <a:gd name="T52" fmla="*/ 94 w 200"/>
                <a:gd name="T53" fmla="*/ 113 h 175"/>
                <a:gd name="T54" fmla="*/ 94 w 200"/>
                <a:gd name="T55" fmla="*/ 52 h 175"/>
                <a:gd name="T56" fmla="*/ 13 w 200"/>
                <a:gd name="T57" fmla="*/ 52 h 175"/>
                <a:gd name="T58" fmla="*/ 13 w 200"/>
                <a:gd name="T59" fmla="*/ 13 h 175"/>
                <a:gd name="T60" fmla="*/ 94 w 200"/>
                <a:gd name="T61" fmla="*/ 13 h 175"/>
                <a:gd name="T62" fmla="*/ 94 w 200"/>
                <a:gd name="T63" fmla="*/ 52 h 175"/>
                <a:gd name="T64" fmla="*/ 188 w 200"/>
                <a:gd name="T65" fmla="*/ 163 h 175"/>
                <a:gd name="T66" fmla="*/ 107 w 200"/>
                <a:gd name="T67" fmla="*/ 163 h 175"/>
                <a:gd name="T68" fmla="*/ 107 w 200"/>
                <a:gd name="T69" fmla="*/ 125 h 175"/>
                <a:gd name="T70" fmla="*/ 188 w 200"/>
                <a:gd name="T71" fmla="*/ 125 h 175"/>
                <a:gd name="T72" fmla="*/ 188 w 200"/>
                <a:gd name="T73" fmla="*/ 163 h 175"/>
                <a:gd name="T74" fmla="*/ 188 w 200"/>
                <a:gd name="T75" fmla="*/ 113 h 175"/>
                <a:gd name="T76" fmla="*/ 107 w 200"/>
                <a:gd name="T77" fmla="*/ 113 h 175"/>
                <a:gd name="T78" fmla="*/ 107 w 200"/>
                <a:gd name="T79" fmla="*/ 64 h 175"/>
                <a:gd name="T80" fmla="*/ 188 w 200"/>
                <a:gd name="T81" fmla="*/ 64 h 175"/>
                <a:gd name="T82" fmla="*/ 188 w 200"/>
                <a:gd name="T83" fmla="*/ 113 h 175"/>
                <a:gd name="T84" fmla="*/ 188 w 200"/>
                <a:gd name="T85" fmla="*/ 52 h 175"/>
                <a:gd name="T86" fmla="*/ 107 w 200"/>
                <a:gd name="T87" fmla="*/ 52 h 175"/>
                <a:gd name="T88" fmla="*/ 107 w 200"/>
                <a:gd name="T89" fmla="*/ 13 h 175"/>
                <a:gd name="T90" fmla="*/ 188 w 200"/>
                <a:gd name="T91" fmla="*/ 13 h 175"/>
                <a:gd name="T92" fmla="*/ 188 w 200"/>
                <a:gd name="T93" fmla="*/ 5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175">
                  <a:moveTo>
                    <a:pt x="188" y="0"/>
                  </a:moveTo>
                  <a:cubicBezTo>
                    <a:pt x="107" y="0"/>
                    <a:pt x="107" y="0"/>
                    <a:pt x="107" y="0"/>
                  </a:cubicBezTo>
                  <a:cubicBezTo>
                    <a:pt x="94" y="0"/>
                    <a:pt x="94" y="0"/>
                    <a:pt x="94" y="0"/>
                  </a:cubicBezTo>
                  <a:cubicBezTo>
                    <a:pt x="13" y="0"/>
                    <a:pt x="13" y="0"/>
                    <a:pt x="13" y="0"/>
                  </a:cubicBezTo>
                  <a:cubicBezTo>
                    <a:pt x="6" y="0"/>
                    <a:pt x="0" y="6"/>
                    <a:pt x="0" y="13"/>
                  </a:cubicBezTo>
                  <a:cubicBezTo>
                    <a:pt x="0" y="163"/>
                    <a:pt x="0" y="163"/>
                    <a:pt x="0" y="163"/>
                  </a:cubicBezTo>
                  <a:cubicBezTo>
                    <a:pt x="0" y="170"/>
                    <a:pt x="6" y="175"/>
                    <a:pt x="13" y="175"/>
                  </a:cubicBezTo>
                  <a:cubicBezTo>
                    <a:pt x="94" y="175"/>
                    <a:pt x="94" y="175"/>
                    <a:pt x="94" y="175"/>
                  </a:cubicBezTo>
                  <a:cubicBezTo>
                    <a:pt x="107" y="175"/>
                    <a:pt x="107" y="175"/>
                    <a:pt x="107" y="175"/>
                  </a:cubicBezTo>
                  <a:cubicBezTo>
                    <a:pt x="188" y="175"/>
                    <a:pt x="188" y="175"/>
                    <a:pt x="188" y="175"/>
                  </a:cubicBezTo>
                  <a:cubicBezTo>
                    <a:pt x="195" y="175"/>
                    <a:pt x="200" y="170"/>
                    <a:pt x="200" y="163"/>
                  </a:cubicBezTo>
                  <a:cubicBezTo>
                    <a:pt x="200" y="125"/>
                    <a:pt x="200" y="125"/>
                    <a:pt x="200" y="125"/>
                  </a:cubicBezTo>
                  <a:cubicBezTo>
                    <a:pt x="200" y="113"/>
                    <a:pt x="200" y="113"/>
                    <a:pt x="200" y="113"/>
                  </a:cubicBezTo>
                  <a:cubicBezTo>
                    <a:pt x="200" y="64"/>
                    <a:pt x="200" y="64"/>
                    <a:pt x="200" y="64"/>
                  </a:cubicBezTo>
                  <a:cubicBezTo>
                    <a:pt x="200" y="52"/>
                    <a:pt x="200" y="52"/>
                    <a:pt x="200" y="52"/>
                  </a:cubicBezTo>
                  <a:cubicBezTo>
                    <a:pt x="200" y="13"/>
                    <a:pt x="200" y="13"/>
                    <a:pt x="200" y="13"/>
                  </a:cubicBezTo>
                  <a:cubicBezTo>
                    <a:pt x="200" y="6"/>
                    <a:pt x="195" y="0"/>
                    <a:pt x="188" y="0"/>
                  </a:cubicBezTo>
                  <a:close/>
                  <a:moveTo>
                    <a:pt x="94" y="163"/>
                  </a:moveTo>
                  <a:cubicBezTo>
                    <a:pt x="13" y="163"/>
                    <a:pt x="13" y="163"/>
                    <a:pt x="13" y="163"/>
                  </a:cubicBezTo>
                  <a:cubicBezTo>
                    <a:pt x="13" y="125"/>
                    <a:pt x="13" y="125"/>
                    <a:pt x="13" y="125"/>
                  </a:cubicBezTo>
                  <a:cubicBezTo>
                    <a:pt x="94" y="125"/>
                    <a:pt x="94" y="125"/>
                    <a:pt x="94" y="125"/>
                  </a:cubicBezTo>
                  <a:lnTo>
                    <a:pt x="94" y="163"/>
                  </a:lnTo>
                  <a:close/>
                  <a:moveTo>
                    <a:pt x="94" y="113"/>
                  </a:moveTo>
                  <a:cubicBezTo>
                    <a:pt x="13" y="113"/>
                    <a:pt x="13" y="113"/>
                    <a:pt x="13" y="113"/>
                  </a:cubicBezTo>
                  <a:cubicBezTo>
                    <a:pt x="13" y="64"/>
                    <a:pt x="13" y="64"/>
                    <a:pt x="13" y="64"/>
                  </a:cubicBezTo>
                  <a:cubicBezTo>
                    <a:pt x="94" y="64"/>
                    <a:pt x="94" y="64"/>
                    <a:pt x="94" y="64"/>
                  </a:cubicBezTo>
                  <a:lnTo>
                    <a:pt x="94" y="113"/>
                  </a:lnTo>
                  <a:close/>
                  <a:moveTo>
                    <a:pt x="94" y="52"/>
                  </a:moveTo>
                  <a:cubicBezTo>
                    <a:pt x="13" y="52"/>
                    <a:pt x="13" y="52"/>
                    <a:pt x="13" y="52"/>
                  </a:cubicBezTo>
                  <a:cubicBezTo>
                    <a:pt x="13" y="13"/>
                    <a:pt x="13" y="13"/>
                    <a:pt x="13" y="13"/>
                  </a:cubicBezTo>
                  <a:cubicBezTo>
                    <a:pt x="94" y="13"/>
                    <a:pt x="94" y="13"/>
                    <a:pt x="94" y="13"/>
                  </a:cubicBezTo>
                  <a:lnTo>
                    <a:pt x="94" y="52"/>
                  </a:lnTo>
                  <a:close/>
                  <a:moveTo>
                    <a:pt x="188" y="163"/>
                  </a:moveTo>
                  <a:cubicBezTo>
                    <a:pt x="107" y="163"/>
                    <a:pt x="107" y="163"/>
                    <a:pt x="107" y="163"/>
                  </a:cubicBezTo>
                  <a:cubicBezTo>
                    <a:pt x="107" y="125"/>
                    <a:pt x="107" y="125"/>
                    <a:pt x="107" y="125"/>
                  </a:cubicBezTo>
                  <a:cubicBezTo>
                    <a:pt x="188" y="125"/>
                    <a:pt x="188" y="125"/>
                    <a:pt x="188" y="125"/>
                  </a:cubicBezTo>
                  <a:lnTo>
                    <a:pt x="188" y="163"/>
                  </a:lnTo>
                  <a:close/>
                  <a:moveTo>
                    <a:pt x="188" y="113"/>
                  </a:moveTo>
                  <a:cubicBezTo>
                    <a:pt x="107" y="113"/>
                    <a:pt x="107" y="113"/>
                    <a:pt x="107" y="113"/>
                  </a:cubicBezTo>
                  <a:cubicBezTo>
                    <a:pt x="107" y="64"/>
                    <a:pt x="107" y="64"/>
                    <a:pt x="107" y="64"/>
                  </a:cubicBezTo>
                  <a:cubicBezTo>
                    <a:pt x="188" y="64"/>
                    <a:pt x="188" y="64"/>
                    <a:pt x="188" y="64"/>
                  </a:cubicBezTo>
                  <a:lnTo>
                    <a:pt x="188" y="113"/>
                  </a:lnTo>
                  <a:close/>
                  <a:moveTo>
                    <a:pt x="188" y="52"/>
                  </a:moveTo>
                  <a:cubicBezTo>
                    <a:pt x="107" y="52"/>
                    <a:pt x="107" y="52"/>
                    <a:pt x="107" y="52"/>
                  </a:cubicBezTo>
                  <a:cubicBezTo>
                    <a:pt x="107" y="13"/>
                    <a:pt x="107" y="13"/>
                    <a:pt x="107" y="13"/>
                  </a:cubicBezTo>
                  <a:cubicBezTo>
                    <a:pt x="188" y="13"/>
                    <a:pt x="188" y="13"/>
                    <a:pt x="188" y="13"/>
                  </a:cubicBezTo>
                  <a:lnTo>
                    <a:pt x="188" y="52"/>
                  </a:lnTo>
                  <a:close/>
                </a:path>
              </a:pathLst>
            </a:custGeom>
            <a:solidFill>
              <a:schemeClr val="tx1">
                <a:lumMod val="65000"/>
                <a:lumOff val="35000"/>
              </a:schemeClr>
            </a:solidFill>
            <a:ln>
              <a:solidFill>
                <a:schemeClr val="tx1">
                  <a:lumMod val="50000"/>
                  <a:lumOff val="50000"/>
                </a:schemeClr>
              </a:solidFill>
            </a:ln>
          </p:spPr>
          <p:txBody>
            <a:bodyPr vert="horz" wrap="square" lIns="91440" tIns="45720" rIns="91440" bIns="45720" numCol="1" anchor="t" anchorCtr="0" compatLnSpc="1">
              <a:prstTxWarp prst="textNoShape">
                <a:avLst/>
              </a:prstTxWarp>
            </a:bodyPr>
            <a:lstStyle/>
            <a:p>
              <a:endParaRPr lang="en-US" dirty="0"/>
            </a:p>
          </p:txBody>
        </p:sp>
      </p:grpSp>
      <p:sp>
        <p:nvSpPr>
          <p:cNvPr id="62" name="Freeform 110">
            <a:extLst>
              <a:ext uri="{FF2B5EF4-FFF2-40B4-BE49-F238E27FC236}">
                <a16:creationId xmlns:a16="http://schemas.microsoft.com/office/drawing/2014/main" id="{2486F286-0AEA-579D-2D5E-75B8E9FE2893}"/>
              </a:ext>
            </a:extLst>
          </p:cNvPr>
          <p:cNvSpPr>
            <a:spLocks noEditPoints="1"/>
          </p:cNvSpPr>
          <p:nvPr/>
        </p:nvSpPr>
        <p:spPr bwMode="auto">
          <a:xfrm>
            <a:off x="6604157" y="1996697"/>
            <a:ext cx="1063146" cy="793883"/>
          </a:xfrm>
          <a:custGeom>
            <a:avLst/>
            <a:gdLst/>
            <a:ahLst/>
            <a:cxnLst>
              <a:cxn ang="0">
                <a:pos x="3454" y="1746"/>
              </a:cxn>
              <a:cxn ang="0">
                <a:pos x="14433" y="2500"/>
              </a:cxn>
              <a:cxn ang="0">
                <a:pos x="14338" y="2438"/>
              </a:cxn>
              <a:cxn ang="0">
                <a:pos x="14392" y="2313"/>
              </a:cxn>
              <a:cxn ang="0">
                <a:pos x="14848" y="1695"/>
              </a:cxn>
              <a:cxn ang="0">
                <a:pos x="14936" y="1611"/>
              </a:cxn>
              <a:cxn ang="0">
                <a:pos x="15111" y="1611"/>
              </a:cxn>
              <a:cxn ang="0">
                <a:pos x="15211" y="1695"/>
              </a:cxn>
              <a:cxn ang="0">
                <a:pos x="15584" y="1456"/>
              </a:cxn>
              <a:cxn ang="0">
                <a:pos x="15480" y="564"/>
              </a:cxn>
              <a:cxn ang="0">
                <a:pos x="1433" y="1958"/>
              </a:cxn>
              <a:cxn ang="0">
                <a:pos x="2348" y="2155"/>
              </a:cxn>
              <a:cxn ang="0">
                <a:pos x="4195" y="1799"/>
              </a:cxn>
              <a:cxn ang="0">
                <a:pos x="4070" y="1520"/>
              </a:cxn>
              <a:cxn ang="0">
                <a:pos x="3793" y="1392"/>
              </a:cxn>
              <a:cxn ang="0">
                <a:pos x="3429" y="1417"/>
              </a:cxn>
              <a:cxn ang="0">
                <a:pos x="3199" y="1596"/>
              </a:cxn>
              <a:cxn ang="0">
                <a:pos x="3122" y="1927"/>
              </a:cxn>
              <a:cxn ang="0">
                <a:pos x="3199" y="2262"/>
              </a:cxn>
              <a:cxn ang="0">
                <a:pos x="3429" y="2443"/>
              </a:cxn>
              <a:cxn ang="0">
                <a:pos x="3793" y="2468"/>
              </a:cxn>
              <a:cxn ang="0">
                <a:pos x="4070" y="2339"/>
              </a:cxn>
              <a:cxn ang="0">
                <a:pos x="4195" y="2057"/>
              </a:cxn>
              <a:cxn ang="0">
                <a:pos x="4779" y="1414"/>
              </a:cxn>
              <a:cxn ang="0">
                <a:pos x="6530" y="2492"/>
              </a:cxn>
              <a:cxn ang="0">
                <a:pos x="9314" y="2108"/>
              </a:cxn>
              <a:cxn ang="0">
                <a:pos x="9252" y="1679"/>
              </a:cxn>
              <a:cxn ang="0">
                <a:pos x="9040" y="1484"/>
              </a:cxn>
              <a:cxn ang="0">
                <a:pos x="8687" y="1445"/>
              </a:cxn>
              <a:cxn ang="0">
                <a:pos x="8390" y="1562"/>
              </a:cxn>
              <a:cxn ang="0">
                <a:pos x="8247" y="1833"/>
              </a:cxn>
              <a:cxn ang="0">
                <a:pos x="8260" y="2202"/>
              </a:cxn>
              <a:cxn ang="0">
                <a:pos x="8429" y="2444"/>
              </a:cxn>
              <a:cxn ang="0">
                <a:pos x="8751" y="2533"/>
              </a:cxn>
              <a:cxn ang="0">
                <a:pos x="9034" y="2471"/>
              </a:cxn>
              <a:cxn ang="0">
                <a:pos x="11402" y="2414"/>
              </a:cxn>
              <a:cxn ang="0">
                <a:pos x="12114" y="2414"/>
              </a:cxn>
              <a:cxn ang="0">
                <a:pos x="15652" y="1743"/>
              </a:cxn>
              <a:cxn ang="0">
                <a:pos x="15598" y="1472"/>
              </a:cxn>
              <a:cxn ang="0">
                <a:pos x="15561" y="1303"/>
              </a:cxn>
              <a:cxn ang="0">
                <a:pos x="15465" y="1259"/>
              </a:cxn>
              <a:cxn ang="0">
                <a:pos x="14961" y="1306"/>
              </a:cxn>
              <a:cxn ang="0">
                <a:pos x="14528" y="1436"/>
              </a:cxn>
              <a:cxn ang="0">
                <a:pos x="14337" y="1787"/>
              </a:cxn>
              <a:cxn ang="0">
                <a:pos x="14251" y="2238"/>
              </a:cxn>
              <a:cxn ang="0">
                <a:pos x="14171" y="2508"/>
              </a:cxn>
              <a:cxn ang="0">
                <a:pos x="14271" y="2622"/>
              </a:cxn>
              <a:cxn ang="0">
                <a:pos x="14485" y="2591"/>
              </a:cxn>
              <a:cxn ang="0">
                <a:pos x="14827" y="2646"/>
              </a:cxn>
              <a:cxn ang="0">
                <a:pos x="15157" y="2662"/>
              </a:cxn>
              <a:cxn ang="0">
                <a:pos x="15444" y="2535"/>
              </a:cxn>
              <a:cxn ang="0">
                <a:pos x="15631" y="2272"/>
              </a:cxn>
              <a:cxn ang="0">
                <a:pos x="15138" y="2310"/>
              </a:cxn>
              <a:cxn ang="0">
                <a:pos x="14930" y="2343"/>
              </a:cxn>
              <a:cxn ang="0">
                <a:pos x="14823" y="2277"/>
              </a:cxn>
              <a:cxn ang="0">
                <a:pos x="14779" y="2108"/>
              </a:cxn>
              <a:cxn ang="0">
                <a:pos x="15054" y="730"/>
              </a:cxn>
              <a:cxn ang="0">
                <a:pos x="197" y="2932"/>
              </a:cxn>
              <a:cxn ang="0">
                <a:pos x="16010" y="125"/>
              </a:cxn>
              <a:cxn ang="0">
                <a:pos x="16254" y="11097"/>
              </a:cxn>
            </a:cxnLst>
            <a:rect l="0" t="0" r="r" b="b"/>
            <a:pathLst>
              <a:path w="16254" h="11097">
                <a:moveTo>
                  <a:pt x="14841" y="564"/>
                </a:moveTo>
                <a:lnTo>
                  <a:pt x="14841" y="336"/>
                </a:lnTo>
                <a:lnTo>
                  <a:pt x="14581" y="336"/>
                </a:lnTo>
                <a:lnTo>
                  <a:pt x="14581" y="564"/>
                </a:lnTo>
                <a:lnTo>
                  <a:pt x="14841" y="564"/>
                </a:lnTo>
                <a:close/>
                <a:moveTo>
                  <a:pt x="3896" y="2125"/>
                </a:moveTo>
                <a:lnTo>
                  <a:pt x="3761" y="2125"/>
                </a:lnTo>
                <a:lnTo>
                  <a:pt x="3683" y="2052"/>
                </a:lnTo>
                <a:lnTo>
                  <a:pt x="3595" y="2125"/>
                </a:lnTo>
                <a:lnTo>
                  <a:pt x="3454" y="2125"/>
                </a:lnTo>
                <a:lnTo>
                  <a:pt x="3610" y="1943"/>
                </a:lnTo>
                <a:lnTo>
                  <a:pt x="3454" y="1746"/>
                </a:lnTo>
                <a:lnTo>
                  <a:pt x="3595" y="1746"/>
                </a:lnTo>
                <a:lnTo>
                  <a:pt x="3683" y="1839"/>
                </a:lnTo>
                <a:lnTo>
                  <a:pt x="3761" y="1746"/>
                </a:lnTo>
                <a:lnTo>
                  <a:pt x="3896" y="1746"/>
                </a:lnTo>
                <a:lnTo>
                  <a:pt x="3746" y="1943"/>
                </a:lnTo>
                <a:lnTo>
                  <a:pt x="3896" y="2125"/>
                </a:lnTo>
                <a:close/>
                <a:moveTo>
                  <a:pt x="14519" y="2461"/>
                </a:moveTo>
                <a:lnTo>
                  <a:pt x="14502" y="2472"/>
                </a:lnTo>
                <a:lnTo>
                  <a:pt x="14484" y="2481"/>
                </a:lnTo>
                <a:lnTo>
                  <a:pt x="14467" y="2489"/>
                </a:lnTo>
                <a:lnTo>
                  <a:pt x="14450" y="2495"/>
                </a:lnTo>
                <a:lnTo>
                  <a:pt x="14433" y="2500"/>
                </a:lnTo>
                <a:lnTo>
                  <a:pt x="14416" y="2504"/>
                </a:lnTo>
                <a:lnTo>
                  <a:pt x="14400" y="2507"/>
                </a:lnTo>
                <a:lnTo>
                  <a:pt x="14384" y="2508"/>
                </a:lnTo>
                <a:lnTo>
                  <a:pt x="14373" y="2507"/>
                </a:lnTo>
                <a:lnTo>
                  <a:pt x="14363" y="2504"/>
                </a:lnTo>
                <a:lnTo>
                  <a:pt x="14355" y="2500"/>
                </a:lnTo>
                <a:lnTo>
                  <a:pt x="14349" y="2495"/>
                </a:lnTo>
                <a:lnTo>
                  <a:pt x="14344" y="2489"/>
                </a:lnTo>
                <a:lnTo>
                  <a:pt x="14340" y="2481"/>
                </a:lnTo>
                <a:lnTo>
                  <a:pt x="14338" y="2472"/>
                </a:lnTo>
                <a:lnTo>
                  <a:pt x="14337" y="2461"/>
                </a:lnTo>
                <a:lnTo>
                  <a:pt x="14338" y="2438"/>
                </a:lnTo>
                <a:lnTo>
                  <a:pt x="14341" y="2416"/>
                </a:lnTo>
                <a:lnTo>
                  <a:pt x="14343" y="2405"/>
                </a:lnTo>
                <a:lnTo>
                  <a:pt x="14346" y="2395"/>
                </a:lnTo>
                <a:lnTo>
                  <a:pt x="14349" y="2385"/>
                </a:lnTo>
                <a:lnTo>
                  <a:pt x="14352" y="2376"/>
                </a:lnTo>
                <a:lnTo>
                  <a:pt x="14357" y="2366"/>
                </a:lnTo>
                <a:lnTo>
                  <a:pt x="14361" y="2357"/>
                </a:lnTo>
                <a:lnTo>
                  <a:pt x="14367" y="2347"/>
                </a:lnTo>
                <a:lnTo>
                  <a:pt x="14373" y="2338"/>
                </a:lnTo>
                <a:lnTo>
                  <a:pt x="14379" y="2330"/>
                </a:lnTo>
                <a:lnTo>
                  <a:pt x="14385" y="2321"/>
                </a:lnTo>
                <a:lnTo>
                  <a:pt x="14392" y="2313"/>
                </a:lnTo>
                <a:lnTo>
                  <a:pt x="14400" y="2306"/>
                </a:lnTo>
                <a:lnTo>
                  <a:pt x="14519" y="2461"/>
                </a:lnTo>
                <a:close/>
                <a:moveTo>
                  <a:pt x="15267" y="1855"/>
                </a:moveTo>
                <a:lnTo>
                  <a:pt x="14809" y="1855"/>
                </a:lnTo>
                <a:lnTo>
                  <a:pt x="14812" y="1823"/>
                </a:lnTo>
                <a:lnTo>
                  <a:pt x="14817" y="1793"/>
                </a:lnTo>
                <a:lnTo>
                  <a:pt x="14823" y="1766"/>
                </a:lnTo>
                <a:lnTo>
                  <a:pt x="14830" y="1740"/>
                </a:lnTo>
                <a:lnTo>
                  <a:pt x="14834" y="1728"/>
                </a:lnTo>
                <a:lnTo>
                  <a:pt x="14838" y="1716"/>
                </a:lnTo>
                <a:lnTo>
                  <a:pt x="14843" y="1706"/>
                </a:lnTo>
                <a:lnTo>
                  <a:pt x="14848" y="1695"/>
                </a:lnTo>
                <a:lnTo>
                  <a:pt x="14853" y="1686"/>
                </a:lnTo>
                <a:lnTo>
                  <a:pt x="14859" y="1676"/>
                </a:lnTo>
                <a:lnTo>
                  <a:pt x="14865" y="1668"/>
                </a:lnTo>
                <a:lnTo>
                  <a:pt x="14871" y="1660"/>
                </a:lnTo>
                <a:lnTo>
                  <a:pt x="14879" y="1651"/>
                </a:lnTo>
                <a:lnTo>
                  <a:pt x="14886" y="1644"/>
                </a:lnTo>
                <a:lnTo>
                  <a:pt x="14894" y="1637"/>
                </a:lnTo>
                <a:lnTo>
                  <a:pt x="14901" y="1631"/>
                </a:lnTo>
                <a:lnTo>
                  <a:pt x="14909" y="1625"/>
                </a:lnTo>
                <a:lnTo>
                  <a:pt x="14918" y="1620"/>
                </a:lnTo>
                <a:lnTo>
                  <a:pt x="14927" y="1616"/>
                </a:lnTo>
                <a:lnTo>
                  <a:pt x="14936" y="1611"/>
                </a:lnTo>
                <a:lnTo>
                  <a:pt x="14946" y="1608"/>
                </a:lnTo>
                <a:lnTo>
                  <a:pt x="14956" y="1605"/>
                </a:lnTo>
                <a:lnTo>
                  <a:pt x="14966" y="1602"/>
                </a:lnTo>
                <a:lnTo>
                  <a:pt x="14977" y="1600"/>
                </a:lnTo>
                <a:lnTo>
                  <a:pt x="14999" y="1597"/>
                </a:lnTo>
                <a:lnTo>
                  <a:pt x="15023" y="1596"/>
                </a:lnTo>
                <a:lnTo>
                  <a:pt x="15047" y="1597"/>
                </a:lnTo>
                <a:lnTo>
                  <a:pt x="15069" y="1600"/>
                </a:lnTo>
                <a:lnTo>
                  <a:pt x="15081" y="1602"/>
                </a:lnTo>
                <a:lnTo>
                  <a:pt x="15091" y="1605"/>
                </a:lnTo>
                <a:lnTo>
                  <a:pt x="15101" y="1608"/>
                </a:lnTo>
                <a:lnTo>
                  <a:pt x="15111" y="1611"/>
                </a:lnTo>
                <a:lnTo>
                  <a:pt x="15121" y="1616"/>
                </a:lnTo>
                <a:lnTo>
                  <a:pt x="15130" y="1620"/>
                </a:lnTo>
                <a:lnTo>
                  <a:pt x="15140" y="1625"/>
                </a:lnTo>
                <a:lnTo>
                  <a:pt x="15149" y="1631"/>
                </a:lnTo>
                <a:lnTo>
                  <a:pt x="15158" y="1637"/>
                </a:lnTo>
                <a:lnTo>
                  <a:pt x="15166" y="1644"/>
                </a:lnTo>
                <a:lnTo>
                  <a:pt x="15174" y="1651"/>
                </a:lnTo>
                <a:lnTo>
                  <a:pt x="15182" y="1660"/>
                </a:lnTo>
                <a:lnTo>
                  <a:pt x="15189" y="1668"/>
                </a:lnTo>
                <a:lnTo>
                  <a:pt x="15196" y="1676"/>
                </a:lnTo>
                <a:lnTo>
                  <a:pt x="15204" y="1686"/>
                </a:lnTo>
                <a:lnTo>
                  <a:pt x="15211" y="1695"/>
                </a:lnTo>
                <a:lnTo>
                  <a:pt x="15223" y="1716"/>
                </a:lnTo>
                <a:lnTo>
                  <a:pt x="15234" y="1740"/>
                </a:lnTo>
                <a:lnTo>
                  <a:pt x="15244" y="1766"/>
                </a:lnTo>
                <a:lnTo>
                  <a:pt x="15253" y="1793"/>
                </a:lnTo>
                <a:lnTo>
                  <a:pt x="15260" y="1823"/>
                </a:lnTo>
                <a:lnTo>
                  <a:pt x="15267" y="1855"/>
                </a:lnTo>
                <a:close/>
                <a:moveTo>
                  <a:pt x="14140" y="622"/>
                </a:moveTo>
                <a:lnTo>
                  <a:pt x="13714" y="622"/>
                </a:lnTo>
                <a:lnTo>
                  <a:pt x="13714" y="518"/>
                </a:lnTo>
                <a:lnTo>
                  <a:pt x="14140" y="518"/>
                </a:lnTo>
                <a:lnTo>
                  <a:pt x="14140" y="622"/>
                </a:lnTo>
                <a:close/>
                <a:moveTo>
                  <a:pt x="15584" y="1456"/>
                </a:moveTo>
                <a:lnTo>
                  <a:pt x="15558" y="1564"/>
                </a:lnTo>
                <a:lnTo>
                  <a:pt x="15371" y="1441"/>
                </a:lnTo>
                <a:lnTo>
                  <a:pt x="15527" y="1399"/>
                </a:lnTo>
                <a:lnTo>
                  <a:pt x="15584" y="1456"/>
                </a:lnTo>
                <a:close/>
                <a:moveTo>
                  <a:pt x="14914" y="622"/>
                </a:moveTo>
                <a:lnTo>
                  <a:pt x="14504" y="622"/>
                </a:lnTo>
                <a:lnTo>
                  <a:pt x="14504" y="275"/>
                </a:lnTo>
                <a:lnTo>
                  <a:pt x="14914" y="275"/>
                </a:lnTo>
                <a:lnTo>
                  <a:pt x="14914" y="622"/>
                </a:lnTo>
                <a:close/>
                <a:moveTo>
                  <a:pt x="15693" y="637"/>
                </a:moveTo>
                <a:lnTo>
                  <a:pt x="15558" y="637"/>
                </a:lnTo>
                <a:lnTo>
                  <a:pt x="15480" y="564"/>
                </a:lnTo>
                <a:lnTo>
                  <a:pt x="15386" y="637"/>
                </a:lnTo>
                <a:lnTo>
                  <a:pt x="15251" y="637"/>
                </a:lnTo>
                <a:lnTo>
                  <a:pt x="15402" y="456"/>
                </a:lnTo>
                <a:lnTo>
                  <a:pt x="15251" y="259"/>
                </a:lnTo>
                <a:lnTo>
                  <a:pt x="15386" y="259"/>
                </a:lnTo>
                <a:lnTo>
                  <a:pt x="15480" y="353"/>
                </a:lnTo>
                <a:lnTo>
                  <a:pt x="15558" y="259"/>
                </a:lnTo>
                <a:lnTo>
                  <a:pt x="15693" y="259"/>
                </a:lnTo>
                <a:lnTo>
                  <a:pt x="15542" y="456"/>
                </a:lnTo>
                <a:lnTo>
                  <a:pt x="15693" y="637"/>
                </a:lnTo>
                <a:close/>
                <a:moveTo>
                  <a:pt x="1433" y="2155"/>
                </a:moveTo>
                <a:lnTo>
                  <a:pt x="1433" y="1958"/>
                </a:lnTo>
                <a:lnTo>
                  <a:pt x="1096" y="1958"/>
                </a:lnTo>
                <a:lnTo>
                  <a:pt x="1096" y="1596"/>
                </a:lnTo>
                <a:lnTo>
                  <a:pt x="686" y="2052"/>
                </a:lnTo>
                <a:lnTo>
                  <a:pt x="1096" y="2446"/>
                </a:lnTo>
                <a:lnTo>
                  <a:pt x="1096" y="2155"/>
                </a:lnTo>
                <a:lnTo>
                  <a:pt x="1433" y="2155"/>
                </a:lnTo>
                <a:close/>
                <a:moveTo>
                  <a:pt x="2774" y="2052"/>
                </a:moveTo>
                <a:lnTo>
                  <a:pt x="2348" y="1596"/>
                </a:lnTo>
                <a:lnTo>
                  <a:pt x="2348" y="1958"/>
                </a:lnTo>
                <a:lnTo>
                  <a:pt x="2026" y="1958"/>
                </a:lnTo>
                <a:lnTo>
                  <a:pt x="2026" y="2155"/>
                </a:lnTo>
                <a:lnTo>
                  <a:pt x="2348" y="2155"/>
                </a:lnTo>
                <a:lnTo>
                  <a:pt x="2348" y="2446"/>
                </a:lnTo>
                <a:lnTo>
                  <a:pt x="2774" y="2052"/>
                </a:lnTo>
                <a:close/>
                <a:moveTo>
                  <a:pt x="1693" y="684"/>
                </a:moveTo>
                <a:lnTo>
                  <a:pt x="1693" y="243"/>
                </a:lnTo>
                <a:lnTo>
                  <a:pt x="229" y="243"/>
                </a:lnTo>
                <a:lnTo>
                  <a:pt x="229" y="684"/>
                </a:lnTo>
                <a:lnTo>
                  <a:pt x="1693" y="684"/>
                </a:lnTo>
                <a:close/>
                <a:moveTo>
                  <a:pt x="4203" y="1927"/>
                </a:moveTo>
                <a:lnTo>
                  <a:pt x="4202" y="1894"/>
                </a:lnTo>
                <a:lnTo>
                  <a:pt x="4201" y="1861"/>
                </a:lnTo>
                <a:lnTo>
                  <a:pt x="4198" y="1830"/>
                </a:lnTo>
                <a:lnTo>
                  <a:pt x="4195" y="1799"/>
                </a:lnTo>
                <a:lnTo>
                  <a:pt x="4189" y="1771"/>
                </a:lnTo>
                <a:lnTo>
                  <a:pt x="4183" y="1743"/>
                </a:lnTo>
                <a:lnTo>
                  <a:pt x="4177" y="1715"/>
                </a:lnTo>
                <a:lnTo>
                  <a:pt x="4169" y="1689"/>
                </a:lnTo>
                <a:lnTo>
                  <a:pt x="4160" y="1665"/>
                </a:lnTo>
                <a:lnTo>
                  <a:pt x="4151" y="1640"/>
                </a:lnTo>
                <a:lnTo>
                  <a:pt x="4140" y="1618"/>
                </a:lnTo>
                <a:lnTo>
                  <a:pt x="4128" y="1596"/>
                </a:lnTo>
                <a:lnTo>
                  <a:pt x="4114" y="1575"/>
                </a:lnTo>
                <a:lnTo>
                  <a:pt x="4101" y="1555"/>
                </a:lnTo>
                <a:lnTo>
                  <a:pt x="4086" y="1537"/>
                </a:lnTo>
                <a:lnTo>
                  <a:pt x="4070" y="1520"/>
                </a:lnTo>
                <a:lnTo>
                  <a:pt x="4052" y="1502"/>
                </a:lnTo>
                <a:lnTo>
                  <a:pt x="4034" y="1487"/>
                </a:lnTo>
                <a:lnTo>
                  <a:pt x="4015" y="1473"/>
                </a:lnTo>
                <a:lnTo>
                  <a:pt x="3994" y="1460"/>
                </a:lnTo>
                <a:lnTo>
                  <a:pt x="3973" y="1448"/>
                </a:lnTo>
                <a:lnTo>
                  <a:pt x="3951" y="1437"/>
                </a:lnTo>
                <a:lnTo>
                  <a:pt x="3926" y="1427"/>
                </a:lnTo>
                <a:lnTo>
                  <a:pt x="3902" y="1417"/>
                </a:lnTo>
                <a:lnTo>
                  <a:pt x="3877" y="1409"/>
                </a:lnTo>
                <a:lnTo>
                  <a:pt x="3850" y="1402"/>
                </a:lnTo>
                <a:lnTo>
                  <a:pt x="3822" y="1396"/>
                </a:lnTo>
                <a:lnTo>
                  <a:pt x="3793" y="1392"/>
                </a:lnTo>
                <a:lnTo>
                  <a:pt x="3764" y="1388"/>
                </a:lnTo>
                <a:lnTo>
                  <a:pt x="3732" y="1385"/>
                </a:lnTo>
                <a:lnTo>
                  <a:pt x="3701" y="1384"/>
                </a:lnTo>
                <a:lnTo>
                  <a:pt x="3667" y="1383"/>
                </a:lnTo>
                <a:lnTo>
                  <a:pt x="3634" y="1384"/>
                </a:lnTo>
                <a:lnTo>
                  <a:pt x="3601" y="1385"/>
                </a:lnTo>
                <a:lnTo>
                  <a:pt x="3570" y="1388"/>
                </a:lnTo>
                <a:lnTo>
                  <a:pt x="3539" y="1392"/>
                </a:lnTo>
                <a:lnTo>
                  <a:pt x="3510" y="1396"/>
                </a:lnTo>
                <a:lnTo>
                  <a:pt x="3482" y="1402"/>
                </a:lnTo>
                <a:lnTo>
                  <a:pt x="3455" y="1409"/>
                </a:lnTo>
                <a:lnTo>
                  <a:pt x="3429" y="1417"/>
                </a:lnTo>
                <a:lnTo>
                  <a:pt x="3404" y="1427"/>
                </a:lnTo>
                <a:lnTo>
                  <a:pt x="3380" y="1437"/>
                </a:lnTo>
                <a:lnTo>
                  <a:pt x="3356" y="1448"/>
                </a:lnTo>
                <a:lnTo>
                  <a:pt x="3335" y="1460"/>
                </a:lnTo>
                <a:lnTo>
                  <a:pt x="3314" y="1473"/>
                </a:lnTo>
                <a:lnTo>
                  <a:pt x="3294" y="1487"/>
                </a:lnTo>
                <a:lnTo>
                  <a:pt x="3276" y="1502"/>
                </a:lnTo>
                <a:lnTo>
                  <a:pt x="3258" y="1520"/>
                </a:lnTo>
                <a:lnTo>
                  <a:pt x="3242" y="1537"/>
                </a:lnTo>
                <a:lnTo>
                  <a:pt x="3226" y="1555"/>
                </a:lnTo>
                <a:lnTo>
                  <a:pt x="3212" y="1575"/>
                </a:lnTo>
                <a:lnTo>
                  <a:pt x="3199" y="1596"/>
                </a:lnTo>
                <a:lnTo>
                  <a:pt x="3187" y="1618"/>
                </a:lnTo>
                <a:lnTo>
                  <a:pt x="3176" y="1640"/>
                </a:lnTo>
                <a:lnTo>
                  <a:pt x="3165" y="1665"/>
                </a:lnTo>
                <a:lnTo>
                  <a:pt x="3156" y="1689"/>
                </a:lnTo>
                <a:lnTo>
                  <a:pt x="3148" y="1715"/>
                </a:lnTo>
                <a:lnTo>
                  <a:pt x="3141" y="1743"/>
                </a:lnTo>
                <a:lnTo>
                  <a:pt x="3135" y="1771"/>
                </a:lnTo>
                <a:lnTo>
                  <a:pt x="3131" y="1799"/>
                </a:lnTo>
                <a:lnTo>
                  <a:pt x="3127" y="1830"/>
                </a:lnTo>
                <a:lnTo>
                  <a:pt x="3124" y="1861"/>
                </a:lnTo>
                <a:lnTo>
                  <a:pt x="3123" y="1894"/>
                </a:lnTo>
                <a:lnTo>
                  <a:pt x="3122" y="1927"/>
                </a:lnTo>
                <a:lnTo>
                  <a:pt x="3123" y="1961"/>
                </a:lnTo>
                <a:lnTo>
                  <a:pt x="3124" y="1994"/>
                </a:lnTo>
                <a:lnTo>
                  <a:pt x="3127" y="2026"/>
                </a:lnTo>
                <a:lnTo>
                  <a:pt x="3131" y="2057"/>
                </a:lnTo>
                <a:lnTo>
                  <a:pt x="3135" y="2086"/>
                </a:lnTo>
                <a:lnTo>
                  <a:pt x="3141" y="2114"/>
                </a:lnTo>
                <a:lnTo>
                  <a:pt x="3148" y="2142"/>
                </a:lnTo>
                <a:lnTo>
                  <a:pt x="3156" y="2168"/>
                </a:lnTo>
                <a:lnTo>
                  <a:pt x="3165" y="2193"/>
                </a:lnTo>
                <a:lnTo>
                  <a:pt x="3176" y="2218"/>
                </a:lnTo>
                <a:lnTo>
                  <a:pt x="3187" y="2241"/>
                </a:lnTo>
                <a:lnTo>
                  <a:pt x="3199" y="2262"/>
                </a:lnTo>
                <a:lnTo>
                  <a:pt x="3212" y="2284"/>
                </a:lnTo>
                <a:lnTo>
                  <a:pt x="3226" y="2303"/>
                </a:lnTo>
                <a:lnTo>
                  <a:pt x="3242" y="2322"/>
                </a:lnTo>
                <a:lnTo>
                  <a:pt x="3258" y="2339"/>
                </a:lnTo>
                <a:lnTo>
                  <a:pt x="3276" y="2357"/>
                </a:lnTo>
                <a:lnTo>
                  <a:pt x="3294" y="2372"/>
                </a:lnTo>
                <a:lnTo>
                  <a:pt x="3314" y="2386"/>
                </a:lnTo>
                <a:lnTo>
                  <a:pt x="3335" y="2399"/>
                </a:lnTo>
                <a:lnTo>
                  <a:pt x="3356" y="2412"/>
                </a:lnTo>
                <a:lnTo>
                  <a:pt x="3380" y="2423"/>
                </a:lnTo>
                <a:lnTo>
                  <a:pt x="3404" y="2434"/>
                </a:lnTo>
                <a:lnTo>
                  <a:pt x="3429" y="2443"/>
                </a:lnTo>
                <a:lnTo>
                  <a:pt x="3455" y="2450"/>
                </a:lnTo>
                <a:lnTo>
                  <a:pt x="3482" y="2457"/>
                </a:lnTo>
                <a:lnTo>
                  <a:pt x="3510" y="2463"/>
                </a:lnTo>
                <a:lnTo>
                  <a:pt x="3539" y="2468"/>
                </a:lnTo>
                <a:lnTo>
                  <a:pt x="3570" y="2472"/>
                </a:lnTo>
                <a:lnTo>
                  <a:pt x="3601" y="2474"/>
                </a:lnTo>
                <a:lnTo>
                  <a:pt x="3634" y="2476"/>
                </a:lnTo>
                <a:lnTo>
                  <a:pt x="3667" y="2476"/>
                </a:lnTo>
                <a:lnTo>
                  <a:pt x="3701" y="2476"/>
                </a:lnTo>
                <a:lnTo>
                  <a:pt x="3732" y="2474"/>
                </a:lnTo>
                <a:lnTo>
                  <a:pt x="3764" y="2472"/>
                </a:lnTo>
                <a:lnTo>
                  <a:pt x="3793" y="2468"/>
                </a:lnTo>
                <a:lnTo>
                  <a:pt x="3822" y="2463"/>
                </a:lnTo>
                <a:lnTo>
                  <a:pt x="3850" y="2457"/>
                </a:lnTo>
                <a:lnTo>
                  <a:pt x="3877" y="2450"/>
                </a:lnTo>
                <a:lnTo>
                  <a:pt x="3902" y="2443"/>
                </a:lnTo>
                <a:lnTo>
                  <a:pt x="3926" y="2434"/>
                </a:lnTo>
                <a:lnTo>
                  <a:pt x="3951" y="2423"/>
                </a:lnTo>
                <a:lnTo>
                  <a:pt x="3973" y="2412"/>
                </a:lnTo>
                <a:lnTo>
                  <a:pt x="3994" y="2399"/>
                </a:lnTo>
                <a:lnTo>
                  <a:pt x="4015" y="2386"/>
                </a:lnTo>
                <a:lnTo>
                  <a:pt x="4034" y="2372"/>
                </a:lnTo>
                <a:lnTo>
                  <a:pt x="4052" y="2357"/>
                </a:lnTo>
                <a:lnTo>
                  <a:pt x="4070" y="2339"/>
                </a:lnTo>
                <a:lnTo>
                  <a:pt x="4086" y="2322"/>
                </a:lnTo>
                <a:lnTo>
                  <a:pt x="4101" y="2303"/>
                </a:lnTo>
                <a:lnTo>
                  <a:pt x="4114" y="2284"/>
                </a:lnTo>
                <a:lnTo>
                  <a:pt x="4128" y="2262"/>
                </a:lnTo>
                <a:lnTo>
                  <a:pt x="4140" y="2241"/>
                </a:lnTo>
                <a:lnTo>
                  <a:pt x="4151" y="2218"/>
                </a:lnTo>
                <a:lnTo>
                  <a:pt x="4160" y="2193"/>
                </a:lnTo>
                <a:lnTo>
                  <a:pt x="4169" y="2168"/>
                </a:lnTo>
                <a:lnTo>
                  <a:pt x="4177" y="2142"/>
                </a:lnTo>
                <a:lnTo>
                  <a:pt x="4183" y="2114"/>
                </a:lnTo>
                <a:lnTo>
                  <a:pt x="4189" y="2086"/>
                </a:lnTo>
                <a:lnTo>
                  <a:pt x="4195" y="2057"/>
                </a:lnTo>
                <a:lnTo>
                  <a:pt x="4198" y="2026"/>
                </a:lnTo>
                <a:lnTo>
                  <a:pt x="4201" y="1994"/>
                </a:lnTo>
                <a:lnTo>
                  <a:pt x="4202" y="1961"/>
                </a:lnTo>
                <a:lnTo>
                  <a:pt x="4203" y="1927"/>
                </a:lnTo>
                <a:close/>
                <a:moveTo>
                  <a:pt x="3501" y="637"/>
                </a:moveTo>
                <a:lnTo>
                  <a:pt x="3501" y="243"/>
                </a:lnTo>
                <a:lnTo>
                  <a:pt x="2042" y="243"/>
                </a:lnTo>
                <a:lnTo>
                  <a:pt x="2042" y="637"/>
                </a:lnTo>
                <a:lnTo>
                  <a:pt x="3501" y="637"/>
                </a:lnTo>
                <a:close/>
                <a:moveTo>
                  <a:pt x="5662" y="2492"/>
                </a:moveTo>
                <a:lnTo>
                  <a:pt x="5662" y="1414"/>
                </a:lnTo>
                <a:lnTo>
                  <a:pt x="4779" y="1414"/>
                </a:lnTo>
                <a:lnTo>
                  <a:pt x="4779" y="2492"/>
                </a:lnTo>
                <a:lnTo>
                  <a:pt x="5662" y="2492"/>
                </a:lnTo>
                <a:close/>
                <a:moveTo>
                  <a:pt x="5147" y="606"/>
                </a:moveTo>
                <a:lnTo>
                  <a:pt x="5147" y="243"/>
                </a:lnTo>
                <a:lnTo>
                  <a:pt x="4068" y="243"/>
                </a:lnTo>
                <a:lnTo>
                  <a:pt x="4068" y="606"/>
                </a:lnTo>
                <a:lnTo>
                  <a:pt x="5147" y="606"/>
                </a:lnTo>
                <a:close/>
                <a:moveTo>
                  <a:pt x="7610" y="2492"/>
                </a:moveTo>
                <a:lnTo>
                  <a:pt x="7610" y="1855"/>
                </a:lnTo>
                <a:lnTo>
                  <a:pt x="7049" y="1290"/>
                </a:lnTo>
                <a:lnTo>
                  <a:pt x="6530" y="1855"/>
                </a:lnTo>
                <a:lnTo>
                  <a:pt x="6530" y="2492"/>
                </a:lnTo>
                <a:lnTo>
                  <a:pt x="7610" y="2492"/>
                </a:lnTo>
                <a:close/>
                <a:moveTo>
                  <a:pt x="6197" y="606"/>
                </a:moveTo>
                <a:lnTo>
                  <a:pt x="6197" y="290"/>
                </a:lnTo>
                <a:lnTo>
                  <a:pt x="5709" y="290"/>
                </a:lnTo>
                <a:lnTo>
                  <a:pt x="5709" y="606"/>
                </a:lnTo>
                <a:lnTo>
                  <a:pt x="6197" y="606"/>
                </a:lnTo>
                <a:close/>
                <a:moveTo>
                  <a:pt x="15859" y="9305"/>
                </a:moveTo>
                <a:lnTo>
                  <a:pt x="15330" y="9305"/>
                </a:lnTo>
                <a:lnTo>
                  <a:pt x="15600" y="9698"/>
                </a:lnTo>
                <a:lnTo>
                  <a:pt x="15859" y="9305"/>
                </a:lnTo>
                <a:close/>
                <a:moveTo>
                  <a:pt x="9683" y="2368"/>
                </a:moveTo>
                <a:lnTo>
                  <a:pt x="9314" y="2108"/>
                </a:lnTo>
                <a:lnTo>
                  <a:pt x="9314" y="1990"/>
                </a:lnTo>
                <a:lnTo>
                  <a:pt x="9314" y="1956"/>
                </a:lnTo>
                <a:lnTo>
                  <a:pt x="9312" y="1924"/>
                </a:lnTo>
                <a:lnTo>
                  <a:pt x="9309" y="1893"/>
                </a:lnTo>
                <a:lnTo>
                  <a:pt x="9305" y="1862"/>
                </a:lnTo>
                <a:lnTo>
                  <a:pt x="9301" y="1833"/>
                </a:lnTo>
                <a:lnTo>
                  <a:pt x="9295" y="1804"/>
                </a:lnTo>
                <a:lnTo>
                  <a:pt x="9288" y="1777"/>
                </a:lnTo>
                <a:lnTo>
                  <a:pt x="9281" y="1751"/>
                </a:lnTo>
                <a:lnTo>
                  <a:pt x="9272" y="1725"/>
                </a:lnTo>
                <a:lnTo>
                  <a:pt x="9262" y="1701"/>
                </a:lnTo>
                <a:lnTo>
                  <a:pt x="9252" y="1679"/>
                </a:lnTo>
                <a:lnTo>
                  <a:pt x="9239" y="1656"/>
                </a:lnTo>
                <a:lnTo>
                  <a:pt x="9226" y="1635"/>
                </a:lnTo>
                <a:lnTo>
                  <a:pt x="9213" y="1615"/>
                </a:lnTo>
                <a:lnTo>
                  <a:pt x="9198" y="1597"/>
                </a:lnTo>
                <a:lnTo>
                  <a:pt x="9181" y="1578"/>
                </a:lnTo>
                <a:lnTo>
                  <a:pt x="9164" y="1562"/>
                </a:lnTo>
                <a:lnTo>
                  <a:pt x="9146" y="1546"/>
                </a:lnTo>
                <a:lnTo>
                  <a:pt x="9128" y="1532"/>
                </a:lnTo>
                <a:lnTo>
                  <a:pt x="9107" y="1519"/>
                </a:lnTo>
                <a:lnTo>
                  <a:pt x="9086" y="1506"/>
                </a:lnTo>
                <a:lnTo>
                  <a:pt x="9064" y="1494"/>
                </a:lnTo>
                <a:lnTo>
                  <a:pt x="9040" y="1484"/>
                </a:lnTo>
                <a:lnTo>
                  <a:pt x="9016" y="1475"/>
                </a:lnTo>
                <a:lnTo>
                  <a:pt x="8990" y="1467"/>
                </a:lnTo>
                <a:lnTo>
                  <a:pt x="8964" y="1460"/>
                </a:lnTo>
                <a:lnTo>
                  <a:pt x="8937" y="1454"/>
                </a:lnTo>
                <a:lnTo>
                  <a:pt x="8908" y="1449"/>
                </a:lnTo>
                <a:lnTo>
                  <a:pt x="8879" y="1445"/>
                </a:lnTo>
                <a:lnTo>
                  <a:pt x="8848" y="1443"/>
                </a:lnTo>
                <a:lnTo>
                  <a:pt x="8817" y="1441"/>
                </a:lnTo>
                <a:lnTo>
                  <a:pt x="8784" y="1441"/>
                </a:lnTo>
                <a:lnTo>
                  <a:pt x="8751" y="1441"/>
                </a:lnTo>
                <a:lnTo>
                  <a:pt x="8718" y="1443"/>
                </a:lnTo>
                <a:lnTo>
                  <a:pt x="8687" y="1445"/>
                </a:lnTo>
                <a:lnTo>
                  <a:pt x="8656" y="1449"/>
                </a:lnTo>
                <a:lnTo>
                  <a:pt x="8627" y="1454"/>
                </a:lnTo>
                <a:lnTo>
                  <a:pt x="8598" y="1460"/>
                </a:lnTo>
                <a:lnTo>
                  <a:pt x="8571" y="1467"/>
                </a:lnTo>
                <a:lnTo>
                  <a:pt x="8545" y="1475"/>
                </a:lnTo>
                <a:lnTo>
                  <a:pt x="8519" y="1484"/>
                </a:lnTo>
                <a:lnTo>
                  <a:pt x="8496" y="1494"/>
                </a:lnTo>
                <a:lnTo>
                  <a:pt x="8472" y="1506"/>
                </a:lnTo>
                <a:lnTo>
                  <a:pt x="8450" y="1519"/>
                </a:lnTo>
                <a:lnTo>
                  <a:pt x="8429" y="1532"/>
                </a:lnTo>
                <a:lnTo>
                  <a:pt x="8409" y="1546"/>
                </a:lnTo>
                <a:lnTo>
                  <a:pt x="8390" y="1562"/>
                </a:lnTo>
                <a:lnTo>
                  <a:pt x="8373" y="1578"/>
                </a:lnTo>
                <a:lnTo>
                  <a:pt x="8356" y="1597"/>
                </a:lnTo>
                <a:lnTo>
                  <a:pt x="8340" y="1615"/>
                </a:lnTo>
                <a:lnTo>
                  <a:pt x="8325" y="1635"/>
                </a:lnTo>
                <a:lnTo>
                  <a:pt x="8312" y="1656"/>
                </a:lnTo>
                <a:lnTo>
                  <a:pt x="8300" y="1679"/>
                </a:lnTo>
                <a:lnTo>
                  <a:pt x="8288" y="1701"/>
                </a:lnTo>
                <a:lnTo>
                  <a:pt x="8277" y="1725"/>
                </a:lnTo>
                <a:lnTo>
                  <a:pt x="8268" y="1751"/>
                </a:lnTo>
                <a:lnTo>
                  <a:pt x="8260" y="1777"/>
                </a:lnTo>
                <a:lnTo>
                  <a:pt x="8253" y="1804"/>
                </a:lnTo>
                <a:lnTo>
                  <a:pt x="8247" y="1833"/>
                </a:lnTo>
                <a:lnTo>
                  <a:pt x="8242" y="1862"/>
                </a:lnTo>
                <a:lnTo>
                  <a:pt x="8239" y="1893"/>
                </a:lnTo>
                <a:lnTo>
                  <a:pt x="8236" y="1924"/>
                </a:lnTo>
                <a:lnTo>
                  <a:pt x="8234" y="1956"/>
                </a:lnTo>
                <a:lnTo>
                  <a:pt x="8234" y="1990"/>
                </a:lnTo>
                <a:lnTo>
                  <a:pt x="8234" y="2023"/>
                </a:lnTo>
                <a:lnTo>
                  <a:pt x="8236" y="2056"/>
                </a:lnTo>
                <a:lnTo>
                  <a:pt x="8239" y="2087"/>
                </a:lnTo>
                <a:lnTo>
                  <a:pt x="8242" y="2116"/>
                </a:lnTo>
                <a:lnTo>
                  <a:pt x="8247" y="2146"/>
                </a:lnTo>
                <a:lnTo>
                  <a:pt x="8253" y="2174"/>
                </a:lnTo>
                <a:lnTo>
                  <a:pt x="8260" y="2202"/>
                </a:lnTo>
                <a:lnTo>
                  <a:pt x="8268" y="2227"/>
                </a:lnTo>
                <a:lnTo>
                  <a:pt x="8277" y="2252"/>
                </a:lnTo>
                <a:lnTo>
                  <a:pt x="8288" y="2277"/>
                </a:lnTo>
                <a:lnTo>
                  <a:pt x="8300" y="2299"/>
                </a:lnTo>
                <a:lnTo>
                  <a:pt x="8312" y="2321"/>
                </a:lnTo>
                <a:lnTo>
                  <a:pt x="8325" y="2341"/>
                </a:lnTo>
                <a:lnTo>
                  <a:pt x="8340" y="2362"/>
                </a:lnTo>
                <a:lnTo>
                  <a:pt x="8356" y="2380"/>
                </a:lnTo>
                <a:lnTo>
                  <a:pt x="8373" y="2397"/>
                </a:lnTo>
                <a:lnTo>
                  <a:pt x="8390" y="2413"/>
                </a:lnTo>
                <a:lnTo>
                  <a:pt x="8409" y="2430"/>
                </a:lnTo>
                <a:lnTo>
                  <a:pt x="8429" y="2444"/>
                </a:lnTo>
                <a:lnTo>
                  <a:pt x="8450" y="2457"/>
                </a:lnTo>
                <a:lnTo>
                  <a:pt x="8472" y="2469"/>
                </a:lnTo>
                <a:lnTo>
                  <a:pt x="8496" y="2480"/>
                </a:lnTo>
                <a:lnTo>
                  <a:pt x="8519" y="2490"/>
                </a:lnTo>
                <a:lnTo>
                  <a:pt x="8545" y="2499"/>
                </a:lnTo>
                <a:lnTo>
                  <a:pt x="8571" y="2508"/>
                </a:lnTo>
                <a:lnTo>
                  <a:pt x="8598" y="2515"/>
                </a:lnTo>
                <a:lnTo>
                  <a:pt x="8627" y="2520"/>
                </a:lnTo>
                <a:lnTo>
                  <a:pt x="8656" y="2525"/>
                </a:lnTo>
                <a:lnTo>
                  <a:pt x="8687" y="2529"/>
                </a:lnTo>
                <a:lnTo>
                  <a:pt x="8718" y="2531"/>
                </a:lnTo>
                <a:lnTo>
                  <a:pt x="8751" y="2533"/>
                </a:lnTo>
                <a:lnTo>
                  <a:pt x="8784" y="2534"/>
                </a:lnTo>
                <a:lnTo>
                  <a:pt x="8809" y="2533"/>
                </a:lnTo>
                <a:lnTo>
                  <a:pt x="8832" y="2532"/>
                </a:lnTo>
                <a:lnTo>
                  <a:pt x="8856" y="2529"/>
                </a:lnTo>
                <a:lnTo>
                  <a:pt x="8880" y="2526"/>
                </a:lnTo>
                <a:lnTo>
                  <a:pt x="8902" y="2521"/>
                </a:lnTo>
                <a:lnTo>
                  <a:pt x="8925" y="2516"/>
                </a:lnTo>
                <a:lnTo>
                  <a:pt x="8948" y="2509"/>
                </a:lnTo>
                <a:lnTo>
                  <a:pt x="8970" y="2501"/>
                </a:lnTo>
                <a:lnTo>
                  <a:pt x="8992" y="2492"/>
                </a:lnTo>
                <a:lnTo>
                  <a:pt x="9013" y="2482"/>
                </a:lnTo>
                <a:lnTo>
                  <a:pt x="9034" y="2471"/>
                </a:lnTo>
                <a:lnTo>
                  <a:pt x="9054" y="2459"/>
                </a:lnTo>
                <a:lnTo>
                  <a:pt x="9075" y="2446"/>
                </a:lnTo>
                <a:lnTo>
                  <a:pt x="9094" y="2432"/>
                </a:lnTo>
                <a:lnTo>
                  <a:pt x="9113" y="2415"/>
                </a:lnTo>
                <a:lnTo>
                  <a:pt x="9132" y="2399"/>
                </a:lnTo>
                <a:lnTo>
                  <a:pt x="9485" y="2611"/>
                </a:lnTo>
                <a:lnTo>
                  <a:pt x="9683" y="2368"/>
                </a:lnTo>
                <a:close/>
                <a:moveTo>
                  <a:pt x="11402" y="2414"/>
                </a:moveTo>
                <a:lnTo>
                  <a:pt x="11402" y="1564"/>
                </a:lnTo>
                <a:lnTo>
                  <a:pt x="10228" y="1564"/>
                </a:lnTo>
                <a:lnTo>
                  <a:pt x="10228" y="2414"/>
                </a:lnTo>
                <a:lnTo>
                  <a:pt x="11402" y="2414"/>
                </a:lnTo>
                <a:close/>
                <a:moveTo>
                  <a:pt x="15969" y="7072"/>
                </a:moveTo>
                <a:lnTo>
                  <a:pt x="15969" y="5751"/>
                </a:lnTo>
                <a:lnTo>
                  <a:pt x="15330" y="5751"/>
                </a:lnTo>
                <a:lnTo>
                  <a:pt x="15330" y="7072"/>
                </a:lnTo>
                <a:lnTo>
                  <a:pt x="15969" y="7072"/>
                </a:lnTo>
                <a:close/>
                <a:moveTo>
                  <a:pt x="15890" y="5222"/>
                </a:moveTo>
                <a:lnTo>
                  <a:pt x="15615" y="4812"/>
                </a:lnTo>
                <a:lnTo>
                  <a:pt x="15345" y="5222"/>
                </a:lnTo>
                <a:lnTo>
                  <a:pt x="15890" y="5222"/>
                </a:lnTo>
                <a:close/>
                <a:moveTo>
                  <a:pt x="13241" y="2414"/>
                </a:moveTo>
                <a:lnTo>
                  <a:pt x="12680" y="1534"/>
                </a:lnTo>
                <a:lnTo>
                  <a:pt x="12114" y="2414"/>
                </a:lnTo>
                <a:lnTo>
                  <a:pt x="13241" y="2414"/>
                </a:lnTo>
                <a:close/>
                <a:moveTo>
                  <a:pt x="15693" y="1990"/>
                </a:moveTo>
                <a:lnTo>
                  <a:pt x="15694" y="1966"/>
                </a:lnTo>
                <a:lnTo>
                  <a:pt x="15694" y="1940"/>
                </a:lnTo>
                <a:lnTo>
                  <a:pt x="15693" y="1916"/>
                </a:lnTo>
                <a:lnTo>
                  <a:pt x="15691" y="1892"/>
                </a:lnTo>
                <a:lnTo>
                  <a:pt x="15687" y="1867"/>
                </a:lnTo>
                <a:lnTo>
                  <a:pt x="15683" y="1842"/>
                </a:lnTo>
                <a:lnTo>
                  <a:pt x="15677" y="1818"/>
                </a:lnTo>
                <a:lnTo>
                  <a:pt x="15670" y="1792"/>
                </a:lnTo>
                <a:lnTo>
                  <a:pt x="15661" y="1768"/>
                </a:lnTo>
                <a:lnTo>
                  <a:pt x="15652" y="1743"/>
                </a:lnTo>
                <a:lnTo>
                  <a:pt x="15640" y="1718"/>
                </a:lnTo>
                <a:lnTo>
                  <a:pt x="15628" y="1694"/>
                </a:lnTo>
                <a:lnTo>
                  <a:pt x="15615" y="1669"/>
                </a:lnTo>
                <a:lnTo>
                  <a:pt x="15601" y="1644"/>
                </a:lnTo>
                <a:lnTo>
                  <a:pt x="15586" y="1620"/>
                </a:lnTo>
                <a:lnTo>
                  <a:pt x="15568" y="1596"/>
                </a:lnTo>
                <a:lnTo>
                  <a:pt x="15575" y="1576"/>
                </a:lnTo>
                <a:lnTo>
                  <a:pt x="15581" y="1556"/>
                </a:lnTo>
                <a:lnTo>
                  <a:pt x="15588" y="1536"/>
                </a:lnTo>
                <a:lnTo>
                  <a:pt x="15592" y="1515"/>
                </a:lnTo>
                <a:lnTo>
                  <a:pt x="15595" y="1493"/>
                </a:lnTo>
                <a:lnTo>
                  <a:pt x="15598" y="1472"/>
                </a:lnTo>
                <a:lnTo>
                  <a:pt x="15599" y="1451"/>
                </a:lnTo>
                <a:lnTo>
                  <a:pt x="15600" y="1430"/>
                </a:lnTo>
                <a:lnTo>
                  <a:pt x="15599" y="1414"/>
                </a:lnTo>
                <a:lnTo>
                  <a:pt x="15598" y="1399"/>
                </a:lnTo>
                <a:lnTo>
                  <a:pt x="15595" y="1384"/>
                </a:lnTo>
                <a:lnTo>
                  <a:pt x="15592" y="1369"/>
                </a:lnTo>
                <a:lnTo>
                  <a:pt x="15588" y="1355"/>
                </a:lnTo>
                <a:lnTo>
                  <a:pt x="15581" y="1341"/>
                </a:lnTo>
                <a:lnTo>
                  <a:pt x="15575" y="1328"/>
                </a:lnTo>
                <a:lnTo>
                  <a:pt x="15568" y="1316"/>
                </a:lnTo>
                <a:lnTo>
                  <a:pt x="15565" y="1309"/>
                </a:lnTo>
                <a:lnTo>
                  <a:pt x="15561" y="1303"/>
                </a:lnTo>
                <a:lnTo>
                  <a:pt x="15557" y="1297"/>
                </a:lnTo>
                <a:lnTo>
                  <a:pt x="15553" y="1292"/>
                </a:lnTo>
                <a:lnTo>
                  <a:pt x="15548" y="1287"/>
                </a:lnTo>
                <a:lnTo>
                  <a:pt x="15542" y="1282"/>
                </a:lnTo>
                <a:lnTo>
                  <a:pt x="15537" y="1278"/>
                </a:lnTo>
                <a:lnTo>
                  <a:pt x="15530" y="1274"/>
                </a:lnTo>
                <a:lnTo>
                  <a:pt x="15524" y="1270"/>
                </a:lnTo>
                <a:lnTo>
                  <a:pt x="15516" y="1267"/>
                </a:lnTo>
                <a:lnTo>
                  <a:pt x="15508" y="1264"/>
                </a:lnTo>
                <a:lnTo>
                  <a:pt x="15500" y="1262"/>
                </a:lnTo>
                <a:lnTo>
                  <a:pt x="15483" y="1260"/>
                </a:lnTo>
                <a:lnTo>
                  <a:pt x="15465" y="1259"/>
                </a:lnTo>
                <a:lnTo>
                  <a:pt x="15452" y="1259"/>
                </a:lnTo>
                <a:lnTo>
                  <a:pt x="15440" y="1260"/>
                </a:lnTo>
                <a:lnTo>
                  <a:pt x="15427" y="1261"/>
                </a:lnTo>
                <a:lnTo>
                  <a:pt x="15414" y="1263"/>
                </a:lnTo>
                <a:lnTo>
                  <a:pt x="15385" y="1269"/>
                </a:lnTo>
                <a:lnTo>
                  <a:pt x="15354" y="1279"/>
                </a:lnTo>
                <a:lnTo>
                  <a:pt x="15320" y="1290"/>
                </a:lnTo>
                <a:lnTo>
                  <a:pt x="15285" y="1303"/>
                </a:lnTo>
                <a:lnTo>
                  <a:pt x="15246" y="1318"/>
                </a:lnTo>
                <a:lnTo>
                  <a:pt x="15205" y="1336"/>
                </a:lnTo>
                <a:lnTo>
                  <a:pt x="15008" y="1306"/>
                </a:lnTo>
                <a:lnTo>
                  <a:pt x="14961" y="1306"/>
                </a:lnTo>
                <a:lnTo>
                  <a:pt x="14915" y="1309"/>
                </a:lnTo>
                <a:lnTo>
                  <a:pt x="14871" y="1312"/>
                </a:lnTo>
                <a:lnTo>
                  <a:pt x="14830" y="1318"/>
                </a:lnTo>
                <a:lnTo>
                  <a:pt x="14789" y="1325"/>
                </a:lnTo>
                <a:lnTo>
                  <a:pt x="14752" y="1333"/>
                </a:lnTo>
                <a:lnTo>
                  <a:pt x="14714" y="1343"/>
                </a:lnTo>
                <a:lnTo>
                  <a:pt x="14679" y="1355"/>
                </a:lnTo>
                <a:lnTo>
                  <a:pt x="14646" y="1368"/>
                </a:lnTo>
                <a:lnTo>
                  <a:pt x="14613" y="1383"/>
                </a:lnTo>
                <a:lnTo>
                  <a:pt x="14584" y="1399"/>
                </a:lnTo>
                <a:lnTo>
                  <a:pt x="14555" y="1416"/>
                </a:lnTo>
                <a:lnTo>
                  <a:pt x="14528" y="1436"/>
                </a:lnTo>
                <a:lnTo>
                  <a:pt x="14504" y="1457"/>
                </a:lnTo>
                <a:lnTo>
                  <a:pt x="14479" y="1479"/>
                </a:lnTo>
                <a:lnTo>
                  <a:pt x="14458" y="1504"/>
                </a:lnTo>
                <a:lnTo>
                  <a:pt x="14438" y="1529"/>
                </a:lnTo>
                <a:lnTo>
                  <a:pt x="14419" y="1555"/>
                </a:lnTo>
                <a:lnTo>
                  <a:pt x="14403" y="1584"/>
                </a:lnTo>
                <a:lnTo>
                  <a:pt x="14388" y="1614"/>
                </a:lnTo>
                <a:lnTo>
                  <a:pt x="14375" y="1645"/>
                </a:lnTo>
                <a:lnTo>
                  <a:pt x="14362" y="1679"/>
                </a:lnTo>
                <a:lnTo>
                  <a:pt x="14352" y="1713"/>
                </a:lnTo>
                <a:lnTo>
                  <a:pt x="14344" y="1750"/>
                </a:lnTo>
                <a:lnTo>
                  <a:pt x="14337" y="1787"/>
                </a:lnTo>
                <a:lnTo>
                  <a:pt x="14332" y="1826"/>
                </a:lnTo>
                <a:lnTo>
                  <a:pt x="14329" y="1867"/>
                </a:lnTo>
                <a:lnTo>
                  <a:pt x="14327" y="1909"/>
                </a:lnTo>
                <a:lnTo>
                  <a:pt x="14327" y="1952"/>
                </a:lnTo>
                <a:lnTo>
                  <a:pt x="14329" y="1998"/>
                </a:lnTo>
                <a:lnTo>
                  <a:pt x="14332" y="2045"/>
                </a:lnTo>
                <a:lnTo>
                  <a:pt x="14337" y="2093"/>
                </a:lnTo>
                <a:lnTo>
                  <a:pt x="14318" y="2124"/>
                </a:lnTo>
                <a:lnTo>
                  <a:pt x="14298" y="2154"/>
                </a:lnTo>
                <a:lnTo>
                  <a:pt x="14281" y="2182"/>
                </a:lnTo>
                <a:lnTo>
                  <a:pt x="14265" y="2211"/>
                </a:lnTo>
                <a:lnTo>
                  <a:pt x="14251" y="2238"/>
                </a:lnTo>
                <a:lnTo>
                  <a:pt x="14236" y="2264"/>
                </a:lnTo>
                <a:lnTo>
                  <a:pt x="14224" y="2291"/>
                </a:lnTo>
                <a:lnTo>
                  <a:pt x="14213" y="2316"/>
                </a:lnTo>
                <a:lnTo>
                  <a:pt x="14203" y="2340"/>
                </a:lnTo>
                <a:lnTo>
                  <a:pt x="14195" y="2364"/>
                </a:lnTo>
                <a:lnTo>
                  <a:pt x="14188" y="2387"/>
                </a:lnTo>
                <a:lnTo>
                  <a:pt x="14182" y="2409"/>
                </a:lnTo>
                <a:lnTo>
                  <a:pt x="14177" y="2431"/>
                </a:lnTo>
                <a:lnTo>
                  <a:pt x="14173" y="2452"/>
                </a:lnTo>
                <a:lnTo>
                  <a:pt x="14171" y="2472"/>
                </a:lnTo>
                <a:lnTo>
                  <a:pt x="14171" y="2492"/>
                </a:lnTo>
                <a:lnTo>
                  <a:pt x="14171" y="2508"/>
                </a:lnTo>
                <a:lnTo>
                  <a:pt x="14173" y="2523"/>
                </a:lnTo>
                <a:lnTo>
                  <a:pt x="14177" y="2537"/>
                </a:lnTo>
                <a:lnTo>
                  <a:pt x="14181" y="2550"/>
                </a:lnTo>
                <a:lnTo>
                  <a:pt x="14186" y="2562"/>
                </a:lnTo>
                <a:lnTo>
                  <a:pt x="14193" y="2573"/>
                </a:lnTo>
                <a:lnTo>
                  <a:pt x="14200" y="2584"/>
                </a:lnTo>
                <a:lnTo>
                  <a:pt x="14209" y="2593"/>
                </a:lnTo>
                <a:lnTo>
                  <a:pt x="14219" y="2601"/>
                </a:lnTo>
                <a:lnTo>
                  <a:pt x="14230" y="2607"/>
                </a:lnTo>
                <a:lnTo>
                  <a:pt x="14243" y="2613"/>
                </a:lnTo>
                <a:lnTo>
                  <a:pt x="14257" y="2618"/>
                </a:lnTo>
                <a:lnTo>
                  <a:pt x="14271" y="2622"/>
                </a:lnTo>
                <a:lnTo>
                  <a:pt x="14287" y="2624"/>
                </a:lnTo>
                <a:lnTo>
                  <a:pt x="14304" y="2626"/>
                </a:lnTo>
                <a:lnTo>
                  <a:pt x="14322" y="2627"/>
                </a:lnTo>
                <a:lnTo>
                  <a:pt x="14335" y="2626"/>
                </a:lnTo>
                <a:lnTo>
                  <a:pt x="14350" y="2625"/>
                </a:lnTo>
                <a:lnTo>
                  <a:pt x="14364" y="2623"/>
                </a:lnTo>
                <a:lnTo>
                  <a:pt x="14380" y="2621"/>
                </a:lnTo>
                <a:lnTo>
                  <a:pt x="14396" y="2618"/>
                </a:lnTo>
                <a:lnTo>
                  <a:pt x="14412" y="2614"/>
                </a:lnTo>
                <a:lnTo>
                  <a:pt x="14429" y="2609"/>
                </a:lnTo>
                <a:lnTo>
                  <a:pt x="14448" y="2604"/>
                </a:lnTo>
                <a:lnTo>
                  <a:pt x="14485" y="2591"/>
                </a:lnTo>
                <a:lnTo>
                  <a:pt x="14525" y="2574"/>
                </a:lnTo>
                <a:lnTo>
                  <a:pt x="14568" y="2555"/>
                </a:lnTo>
                <a:lnTo>
                  <a:pt x="14612" y="2534"/>
                </a:lnTo>
                <a:lnTo>
                  <a:pt x="14635" y="2550"/>
                </a:lnTo>
                <a:lnTo>
                  <a:pt x="14658" y="2566"/>
                </a:lnTo>
                <a:lnTo>
                  <a:pt x="14681" y="2580"/>
                </a:lnTo>
                <a:lnTo>
                  <a:pt x="14705" y="2595"/>
                </a:lnTo>
                <a:lnTo>
                  <a:pt x="14729" y="2607"/>
                </a:lnTo>
                <a:lnTo>
                  <a:pt x="14753" y="2619"/>
                </a:lnTo>
                <a:lnTo>
                  <a:pt x="14777" y="2629"/>
                </a:lnTo>
                <a:lnTo>
                  <a:pt x="14802" y="2638"/>
                </a:lnTo>
                <a:lnTo>
                  <a:pt x="14827" y="2646"/>
                </a:lnTo>
                <a:lnTo>
                  <a:pt x="14852" y="2653"/>
                </a:lnTo>
                <a:lnTo>
                  <a:pt x="14877" y="2660"/>
                </a:lnTo>
                <a:lnTo>
                  <a:pt x="14903" y="2665"/>
                </a:lnTo>
                <a:lnTo>
                  <a:pt x="14929" y="2669"/>
                </a:lnTo>
                <a:lnTo>
                  <a:pt x="14955" y="2671"/>
                </a:lnTo>
                <a:lnTo>
                  <a:pt x="14981" y="2673"/>
                </a:lnTo>
                <a:lnTo>
                  <a:pt x="15008" y="2674"/>
                </a:lnTo>
                <a:lnTo>
                  <a:pt x="15039" y="2673"/>
                </a:lnTo>
                <a:lnTo>
                  <a:pt x="15069" y="2672"/>
                </a:lnTo>
                <a:lnTo>
                  <a:pt x="15099" y="2669"/>
                </a:lnTo>
                <a:lnTo>
                  <a:pt x="15128" y="2666"/>
                </a:lnTo>
                <a:lnTo>
                  <a:pt x="15157" y="2662"/>
                </a:lnTo>
                <a:lnTo>
                  <a:pt x="15184" y="2655"/>
                </a:lnTo>
                <a:lnTo>
                  <a:pt x="15212" y="2649"/>
                </a:lnTo>
                <a:lnTo>
                  <a:pt x="15238" y="2642"/>
                </a:lnTo>
                <a:lnTo>
                  <a:pt x="15264" y="2634"/>
                </a:lnTo>
                <a:lnTo>
                  <a:pt x="15289" y="2625"/>
                </a:lnTo>
                <a:lnTo>
                  <a:pt x="15313" y="2615"/>
                </a:lnTo>
                <a:lnTo>
                  <a:pt x="15337" y="2604"/>
                </a:lnTo>
                <a:lnTo>
                  <a:pt x="15360" y="2592"/>
                </a:lnTo>
                <a:lnTo>
                  <a:pt x="15382" y="2578"/>
                </a:lnTo>
                <a:lnTo>
                  <a:pt x="15404" y="2565"/>
                </a:lnTo>
                <a:lnTo>
                  <a:pt x="15424" y="2550"/>
                </a:lnTo>
                <a:lnTo>
                  <a:pt x="15444" y="2535"/>
                </a:lnTo>
                <a:lnTo>
                  <a:pt x="15464" y="2518"/>
                </a:lnTo>
                <a:lnTo>
                  <a:pt x="15482" y="2500"/>
                </a:lnTo>
                <a:lnTo>
                  <a:pt x="15500" y="2481"/>
                </a:lnTo>
                <a:lnTo>
                  <a:pt x="15517" y="2462"/>
                </a:lnTo>
                <a:lnTo>
                  <a:pt x="15535" y="2442"/>
                </a:lnTo>
                <a:lnTo>
                  <a:pt x="15550" y="2420"/>
                </a:lnTo>
                <a:lnTo>
                  <a:pt x="15565" y="2398"/>
                </a:lnTo>
                <a:lnTo>
                  <a:pt x="15579" y="2375"/>
                </a:lnTo>
                <a:lnTo>
                  <a:pt x="15594" y="2351"/>
                </a:lnTo>
                <a:lnTo>
                  <a:pt x="15607" y="2325"/>
                </a:lnTo>
                <a:lnTo>
                  <a:pt x="15619" y="2300"/>
                </a:lnTo>
                <a:lnTo>
                  <a:pt x="15631" y="2272"/>
                </a:lnTo>
                <a:lnTo>
                  <a:pt x="15642" y="2245"/>
                </a:lnTo>
                <a:lnTo>
                  <a:pt x="15653" y="2216"/>
                </a:lnTo>
                <a:lnTo>
                  <a:pt x="15662" y="2186"/>
                </a:lnTo>
                <a:lnTo>
                  <a:pt x="15251" y="2186"/>
                </a:lnTo>
                <a:lnTo>
                  <a:pt x="15238" y="2206"/>
                </a:lnTo>
                <a:lnTo>
                  <a:pt x="15224" y="2225"/>
                </a:lnTo>
                <a:lnTo>
                  <a:pt x="15210" y="2242"/>
                </a:lnTo>
                <a:lnTo>
                  <a:pt x="15195" y="2258"/>
                </a:lnTo>
                <a:lnTo>
                  <a:pt x="15181" y="2272"/>
                </a:lnTo>
                <a:lnTo>
                  <a:pt x="15167" y="2287"/>
                </a:lnTo>
                <a:lnTo>
                  <a:pt x="15152" y="2299"/>
                </a:lnTo>
                <a:lnTo>
                  <a:pt x="15138" y="2310"/>
                </a:lnTo>
                <a:lnTo>
                  <a:pt x="15122" y="2320"/>
                </a:lnTo>
                <a:lnTo>
                  <a:pt x="15106" y="2328"/>
                </a:lnTo>
                <a:lnTo>
                  <a:pt x="15091" y="2335"/>
                </a:lnTo>
                <a:lnTo>
                  <a:pt x="15075" y="2341"/>
                </a:lnTo>
                <a:lnTo>
                  <a:pt x="15058" y="2346"/>
                </a:lnTo>
                <a:lnTo>
                  <a:pt x="15042" y="2349"/>
                </a:lnTo>
                <a:lnTo>
                  <a:pt x="15025" y="2352"/>
                </a:lnTo>
                <a:lnTo>
                  <a:pt x="15008" y="2353"/>
                </a:lnTo>
                <a:lnTo>
                  <a:pt x="14980" y="2352"/>
                </a:lnTo>
                <a:lnTo>
                  <a:pt x="14955" y="2348"/>
                </a:lnTo>
                <a:lnTo>
                  <a:pt x="14943" y="2346"/>
                </a:lnTo>
                <a:lnTo>
                  <a:pt x="14930" y="2343"/>
                </a:lnTo>
                <a:lnTo>
                  <a:pt x="14919" y="2340"/>
                </a:lnTo>
                <a:lnTo>
                  <a:pt x="14908" y="2337"/>
                </a:lnTo>
                <a:lnTo>
                  <a:pt x="14898" y="2333"/>
                </a:lnTo>
                <a:lnTo>
                  <a:pt x="14888" y="2329"/>
                </a:lnTo>
                <a:lnTo>
                  <a:pt x="14877" y="2324"/>
                </a:lnTo>
                <a:lnTo>
                  <a:pt x="14868" y="2319"/>
                </a:lnTo>
                <a:lnTo>
                  <a:pt x="14860" y="2313"/>
                </a:lnTo>
                <a:lnTo>
                  <a:pt x="14852" y="2307"/>
                </a:lnTo>
                <a:lnTo>
                  <a:pt x="14844" y="2300"/>
                </a:lnTo>
                <a:lnTo>
                  <a:pt x="14837" y="2293"/>
                </a:lnTo>
                <a:lnTo>
                  <a:pt x="14830" y="2285"/>
                </a:lnTo>
                <a:lnTo>
                  <a:pt x="14823" y="2277"/>
                </a:lnTo>
                <a:lnTo>
                  <a:pt x="14817" y="2267"/>
                </a:lnTo>
                <a:lnTo>
                  <a:pt x="14811" y="2258"/>
                </a:lnTo>
                <a:lnTo>
                  <a:pt x="14806" y="2249"/>
                </a:lnTo>
                <a:lnTo>
                  <a:pt x="14801" y="2238"/>
                </a:lnTo>
                <a:lnTo>
                  <a:pt x="14797" y="2228"/>
                </a:lnTo>
                <a:lnTo>
                  <a:pt x="14793" y="2217"/>
                </a:lnTo>
                <a:lnTo>
                  <a:pt x="14790" y="2205"/>
                </a:lnTo>
                <a:lnTo>
                  <a:pt x="14787" y="2192"/>
                </a:lnTo>
                <a:lnTo>
                  <a:pt x="14784" y="2180"/>
                </a:lnTo>
                <a:lnTo>
                  <a:pt x="14782" y="2167"/>
                </a:lnTo>
                <a:lnTo>
                  <a:pt x="14780" y="2139"/>
                </a:lnTo>
                <a:lnTo>
                  <a:pt x="14779" y="2108"/>
                </a:lnTo>
                <a:lnTo>
                  <a:pt x="15677" y="2093"/>
                </a:lnTo>
                <a:lnTo>
                  <a:pt x="15693" y="1990"/>
                </a:lnTo>
                <a:close/>
                <a:moveTo>
                  <a:pt x="14290" y="730"/>
                </a:moveTo>
                <a:lnTo>
                  <a:pt x="14290" y="197"/>
                </a:lnTo>
                <a:lnTo>
                  <a:pt x="13610" y="197"/>
                </a:lnTo>
                <a:lnTo>
                  <a:pt x="13610" y="730"/>
                </a:lnTo>
                <a:lnTo>
                  <a:pt x="14290" y="730"/>
                </a:lnTo>
                <a:close/>
                <a:moveTo>
                  <a:pt x="15054" y="730"/>
                </a:moveTo>
                <a:lnTo>
                  <a:pt x="15054" y="197"/>
                </a:lnTo>
                <a:lnTo>
                  <a:pt x="14369" y="197"/>
                </a:lnTo>
                <a:lnTo>
                  <a:pt x="14369" y="730"/>
                </a:lnTo>
                <a:lnTo>
                  <a:pt x="15054" y="730"/>
                </a:lnTo>
                <a:close/>
                <a:moveTo>
                  <a:pt x="15812" y="730"/>
                </a:moveTo>
                <a:lnTo>
                  <a:pt x="15812" y="197"/>
                </a:lnTo>
                <a:lnTo>
                  <a:pt x="15126" y="197"/>
                </a:lnTo>
                <a:lnTo>
                  <a:pt x="15126" y="730"/>
                </a:lnTo>
                <a:lnTo>
                  <a:pt x="15812" y="730"/>
                </a:lnTo>
                <a:close/>
                <a:moveTo>
                  <a:pt x="15054" y="10247"/>
                </a:moveTo>
                <a:lnTo>
                  <a:pt x="213" y="10247"/>
                </a:lnTo>
                <a:lnTo>
                  <a:pt x="213" y="4263"/>
                </a:lnTo>
                <a:lnTo>
                  <a:pt x="15054" y="4263"/>
                </a:lnTo>
                <a:lnTo>
                  <a:pt x="15054" y="10247"/>
                </a:lnTo>
                <a:close/>
                <a:moveTo>
                  <a:pt x="13683" y="2932"/>
                </a:moveTo>
                <a:lnTo>
                  <a:pt x="197" y="2932"/>
                </a:lnTo>
                <a:lnTo>
                  <a:pt x="197" y="1047"/>
                </a:lnTo>
                <a:lnTo>
                  <a:pt x="13683" y="1047"/>
                </a:lnTo>
                <a:lnTo>
                  <a:pt x="13683" y="2932"/>
                </a:lnTo>
                <a:close/>
                <a:moveTo>
                  <a:pt x="15937" y="3979"/>
                </a:moveTo>
                <a:lnTo>
                  <a:pt x="1678" y="3979"/>
                </a:lnTo>
                <a:lnTo>
                  <a:pt x="1678" y="3130"/>
                </a:lnTo>
                <a:lnTo>
                  <a:pt x="15937" y="3130"/>
                </a:lnTo>
                <a:lnTo>
                  <a:pt x="15937" y="3979"/>
                </a:lnTo>
                <a:close/>
                <a:moveTo>
                  <a:pt x="16010" y="880"/>
                </a:moveTo>
                <a:lnTo>
                  <a:pt x="93" y="880"/>
                </a:lnTo>
                <a:lnTo>
                  <a:pt x="93" y="125"/>
                </a:lnTo>
                <a:lnTo>
                  <a:pt x="16010" y="125"/>
                </a:lnTo>
                <a:lnTo>
                  <a:pt x="16010" y="880"/>
                </a:lnTo>
                <a:close/>
                <a:moveTo>
                  <a:pt x="16057" y="9807"/>
                </a:moveTo>
                <a:lnTo>
                  <a:pt x="15251" y="9807"/>
                </a:lnTo>
                <a:lnTo>
                  <a:pt x="15251" y="4663"/>
                </a:lnTo>
                <a:lnTo>
                  <a:pt x="16057" y="4663"/>
                </a:lnTo>
                <a:lnTo>
                  <a:pt x="16057" y="9807"/>
                </a:lnTo>
                <a:close/>
                <a:moveTo>
                  <a:pt x="16072" y="2942"/>
                </a:moveTo>
                <a:lnTo>
                  <a:pt x="13927" y="2942"/>
                </a:lnTo>
                <a:lnTo>
                  <a:pt x="13927" y="1047"/>
                </a:lnTo>
                <a:lnTo>
                  <a:pt x="16072" y="1047"/>
                </a:lnTo>
                <a:lnTo>
                  <a:pt x="16072" y="2942"/>
                </a:lnTo>
                <a:close/>
                <a:moveTo>
                  <a:pt x="16254" y="11097"/>
                </a:moveTo>
                <a:lnTo>
                  <a:pt x="16254" y="0"/>
                </a:lnTo>
                <a:lnTo>
                  <a:pt x="0" y="0"/>
                </a:lnTo>
                <a:lnTo>
                  <a:pt x="0" y="11082"/>
                </a:lnTo>
                <a:lnTo>
                  <a:pt x="16254" y="11097"/>
                </a:lnTo>
                <a:close/>
              </a:path>
            </a:pathLst>
          </a:custGeom>
          <a:solidFill>
            <a:schemeClr val="tx1">
              <a:lumMod val="65000"/>
              <a:lumOff val="35000"/>
            </a:schemeClr>
          </a:solid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IN" dirty="0">
              <a:solidFill>
                <a:srgbClr val="000000"/>
              </a:solidFill>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8898A4CA-E626-23A3-5EFD-0AAE32B67D37}"/>
              </a:ext>
            </a:extLst>
          </p:cNvPr>
          <p:cNvGrpSpPr/>
          <p:nvPr/>
        </p:nvGrpSpPr>
        <p:grpSpPr>
          <a:xfrm>
            <a:off x="9670368" y="1904999"/>
            <a:ext cx="1057267" cy="966994"/>
            <a:chOff x="5346576" y="5552107"/>
            <a:chExt cx="627062" cy="596900"/>
          </a:xfrm>
          <a:solidFill>
            <a:schemeClr val="tx1">
              <a:lumMod val="65000"/>
              <a:lumOff val="35000"/>
            </a:schemeClr>
          </a:solidFill>
        </p:grpSpPr>
        <p:sp>
          <p:nvSpPr>
            <p:cNvPr id="64" name="Freeform 142">
              <a:extLst>
                <a:ext uri="{FF2B5EF4-FFF2-40B4-BE49-F238E27FC236}">
                  <a16:creationId xmlns:a16="http://schemas.microsoft.com/office/drawing/2014/main" id="{63EC073F-CF6E-BB66-0DE1-8CF2315FA2EA}"/>
                </a:ext>
              </a:extLst>
            </p:cNvPr>
            <p:cNvSpPr>
              <a:spLocks/>
            </p:cNvSpPr>
            <p:nvPr/>
          </p:nvSpPr>
          <p:spPr bwMode="auto">
            <a:xfrm>
              <a:off x="5749801" y="5598144"/>
              <a:ext cx="176213" cy="177800"/>
            </a:xfrm>
            <a:custGeom>
              <a:avLst/>
              <a:gdLst>
                <a:gd name="T0" fmla="*/ 111 w 111"/>
                <a:gd name="T1" fmla="*/ 110 h 112"/>
                <a:gd name="T2" fmla="*/ 111 w 111"/>
                <a:gd name="T3" fmla="*/ 110 h 112"/>
                <a:gd name="T4" fmla="*/ 111 w 111"/>
                <a:gd name="T5" fmla="*/ 99 h 112"/>
                <a:gd name="T6" fmla="*/ 109 w 111"/>
                <a:gd name="T7" fmla="*/ 89 h 112"/>
                <a:gd name="T8" fmla="*/ 106 w 111"/>
                <a:gd name="T9" fmla="*/ 77 h 112"/>
                <a:gd name="T10" fmla="*/ 102 w 111"/>
                <a:gd name="T11" fmla="*/ 67 h 112"/>
                <a:gd name="T12" fmla="*/ 98 w 111"/>
                <a:gd name="T13" fmla="*/ 57 h 112"/>
                <a:gd name="T14" fmla="*/ 92 w 111"/>
                <a:gd name="T15" fmla="*/ 49 h 112"/>
                <a:gd name="T16" fmla="*/ 86 w 111"/>
                <a:gd name="T17" fmla="*/ 40 h 112"/>
                <a:gd name="T18" fmla="*/ 79 w 111"/>
                <a:gd name="T19" fmla="*/ 31 h 112"/>
                <a:gd name="T20" fmla="*/ 70 w 111"/>
                <a:gd name="T21" fmla="*/ 24 h 112"/>
                <a:gd name="T22" fmla="*/ 62 w 111"/>
                <a:gd name="T23" fmla="*/ 18 h 112"/>
                <a:gd name="T24" fmla="*/ 53 w 111"/>
                <a:gd name="T25" fmla="*/ 13 h 112"/>
                <a:gd name="T26" fmla="*/ 43 w 111"/>
                <a:gd name="T27" fmla="*/ 8 h 112"/>
                <a:gd name="T28" fmla="*/ 33 w 111"/>
                <a:gd name="T29" fmla="*/ 4 h 112"/>
                <a:gd name="T30" fmla="*/ 23 w 111"/>
                <a:gd name="T31" fmla="*/ 1 h 112"/>
                <a:gd name="T32" fmla="*/ 11 w 111"/>
                <a:gd name="T33" fmla="*/ 0 h 112"/>
                <a:gd name="T34" fmla="*/ 0 w 111"/>
                <a:gd name="T35" fmla="*/ 0 h 112"/>
                <a:gd name="T36" fmla="*/ 0 w 111"/>
                <a:gd name="T37" fmla="*/ 0 h 112"/>
                <a:gd name="T38" fmla="*/ 0 w 111"/>
                <a:gd name="T39" fmla="*/ 0 h 112"/>
                <a:gd name="T40" fmla="*/ 0 w 111"/>
                <a:gd name="T41" fmla="*/ 112 h 112"/>
                <a:gd name="T42" fmla="*/ 111 w 111"/>
                <a:gd name="T43" fmla="*/ 112 h 112"/>
                <a:gd name="T44" fmla="*/ 111 w 111"/>
                <a:gd name="T45" fmla="*/ 112 h 112"/>
                <a:gd name="T46" fmla="*/ 111 w 111"/>
                <a:gd name="T47" fmla="*/ 110 h 112"/>
                <a:gd name="T48" fmla="*/ 111 w 111"/>
                <a:gd name="T49"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12">
                  <a:moveTo>
                    <a:pt x="111" y="110"/>
                  </a:moveTo>
                  <a:lnTo>
                    <a:pt x="111" y="110"/>
                  </a:lnTo>
                  <a:lnTo>
                    <a:pt x="111" y="99"/>
                  </a:lnTo>
                  <a:lnTo>
                    <a:pt x="109" y="89"/>
                  </a:lnTo>
                  <a:lnTo>
                    <a:pt x="106" y="77"/>
                  </a:lnTo>
                  <a:lnTo>
                    <a:pt x="102" y="67"/>
                  </a:lnTo>
                  <a:lnTo>
                    <a:pt x="98" y="57"/>
                  </a:lnTo>
                  <a:lnTo>
                    <a:pt x="92" y="49"/>
                  </a:lnTo>
                  <a:lnTo>
                    <a:pt x="86" y="40"/>
                  </a:lnTo>
                  <a:lnTo>
                    <a:pt x="79" y="31"/>
                  </a:lnTo>
                  <a:lnTo>
                    <a:pt x="70" y="24"/>
                  </a:lnTo>
                  <a:lnTo>
                    <a:pt x="62" y="18"/>
                  </a:lnTo>
                  <a:lnTo>
                    <a:pt x="53" y="13"/>
                  </a:lnTo>
                  <a:lnTo>
                    <a:pt x="43" y="8"/>
                  </a:lnTo>
                  <a:lnTo>
                    <a:pt x="33" y="4"/>
                  </a:lnTo>
                  <a:lnTo>
                    <a:pt x="23" y="1"/>
                  </a:lnTo>
                  <a:lnTo>
                    <a:pt x="11" y="0"/>
                  </a:lnTo>
                  <a:lnTo>
                    <a:pt x="0" y="0"/>
                  </a:lnTo>
                  <a:lnTo>
                    <a:pt x="0" y="0"/>
                  </a:lnTo>
                  <a:lnTo>
                    <a:pt x="0" y="0"/>
                  </a:lnTo>
                  <a:lnTo>
                    <a:pt x="0" y="112"/>
                  </a:lnTo>
                  <a:lnTo>
                    <a:pt x="111" y="112"/>
                  </a:lnTo>
                  <a:lnTo>
                    <a:pt x="111" y="112"/>
                  </a:lnTo>
                  <a:lnTo>
                    <a:pt x="111" y="110"/>
                  </a:lnTo>
                  <a:lnTo>
                    <a:pt x="111" y="11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65" name="Freeform 143">
              <a:extLst>
                <a:ext uri="{FF2B5EF4-FFF2-40B4-BE49-F238E27FC236}">
                  <a16:creationId xmlns:a16="http://schemas.microsoft.com/office/drawing/2014/main" id="{72D99320-39DE-0B99-7225-EFFA58E83785}"/>
                </a:ext>
              </a:extLst>
            </p:cNvPr>
            <p:cNvSpPr>
              <a:spLocks/>
            </p:cNvSpPr>
            <p:nvPr/>
          </p:nvSpPr>
          <p:spPr bwMode="auto">
            <a:xfrm>
              <a:off x="5719638" y="5791819"/>
              <a:ext cx="206375" cy="11113"/>
            </a:xfrm>
            <a:custGeom>
              <a:avLst/>
              <a:gdLst>
                <a:gd name="T0" fmla="*/ 0 w 130"/>
                <a:gd name="T1" fmla="*/ 7 h 7"/>
                <a:gd name="T2" fmla="*/ 128 w 130"/>
                <a:gd name="T3" fmla="*/ 7 h 7"/>
                <a:gd name="T4" fmla="*/ 128 w 130"/>
                <a:gd name="T5" fmla="*/ 7 h 7"/>
                <a:gd name="T6" fmla="*/ 130 w 130"/>
                <a:gd name="T7" fmla="*/ 0 h 7"/>
                <a:gd name="T8" fmla="*/ 9 w 130"/>
                <a:gd name="T9" fmla="*/ 0 h 7"/>
                <a:gd name="T10" fmla="*/ 0 w 130"/>
                <a:gd name="T11" fmla="*/ 7 h 7"/>
              </a:gdLst>
              <a:ahLst/>
              <a:cxnLst>
                <a:cxn ang="0">
                  <a:pos x="T0" y="T1"/>
                </a:cxn>
                <a:cxn ang="0">
                  <a:pos x="T2" y="T3"/>
                </a:cxn>
                <a:cxn ang="0">
                  <a:pos x="T4" y="T5"/>
                </a:cxn>
                <a:cxn ang="0">
                  <a:pos x="T6" y="T7"/>
                </a:cxn>
                <a:cxn ang="0">
                  <a:pos x="T8" y="T9"/>
                </a:cxn>
                <a:cxn ang="0">
                  <a:pos x="T10" y="T11"/>
                </a:cxn>
              </a:cxnLst>
              <a:rect l="0" t="0" r="r" b="b"/>
              <a:pathLst>
                <a:path w="130" h="7">
                  <a:moveTo>
                    <a:pt x="0" y="7"/>
                  </a:moveTo>
                  <a:lnTo>
                    <a:pt x="128" y="7"/>
                  </a:lnTo>
                  <a:lnTo>
                    <a:pt x="128" y="7"/>
                  </a:lnTo>
                  <a:lnTo>
                    <a:pt x="130" y="0"/>
                  </a:lnTo>
                  <a:lnTo>
                    <a:pt x="9" y="0"/>
                  </a:lnTo>
                  <a:lnTo>
                    <a:pt x="0" y="7"/>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66" name="Freeform 144">
              <a:extLst>
                <a:ext uri="{FF2B5EF4-FFF2-40B4-BE49-F238E27FC236}">
                  <a16:creationId xmlns:a16="http://schemas.microsoft.com/office/drawing/2014/main" id="{B8DFFCBD-E0D5-4012-2254-0E8A3634467C}"/>
                </a:ext>
              </a:extLst>
            </p:cNvPr>
            <p:cNvSpPr>
              <a:spLocks/>
            </p:cNvSpPr>
            <p:nvPr/>
          </p:nvSpPr>
          <p:spPr bwMode="auto">
            <a:xfrm>
              <a:off x="5691063" y="5817219"/>
              <a:ext cx="230188" cy="11113"/>
            </a:xfrm>
            <a:custGeom>
              <a:avLst/>
              <a:gdLst>
                <a:gd name="T0" fmla="*/ 0 w 145"/>
                <a:gd name="T1" fmla="*/ 7 h 7"/>
                <a:gd name="T2" fmla="*/ 142 w 145"/>
                <a:gd name="T3" fmla="*/ 7 h 7"/>
                <a:gd name="T4" fmla="*/ 142 w 145"/>
                <a:gd name="T5" fmla="*/ 7 h 7"/>
                <a:gd name="T6" fmla="*/ 145 w 145"/>
                <a:gd name="T7" fmla="*/ 0 h 7"/>
                <a:gd name="T8" fmla="*/ 8 w 145"/>
                <a:gd name="T9" fmla="*/ 0 h 7"/>
                <a:gd name="T10" fmla="*/ 0 w 145"/>
                <a:gd name="T11" fmla="*/ 7 h 7"/>
              </a:gdLst>
              <a:ahLst/>
              <a:cxnLst>
                <a:cxn ang="0">
                  <a:pos x="T0" y="T1"/>
                </a:cxn>
                <a:cxn ang="0">
                  <a:pos x="T2" y="T3"/>
                </a:cxn>
                <a:cxn ang="0">
                  <a:pos x="T4" y="T5"/>
                </a:cxn>
                <a:cxn ang="0">
                  <a:pos x="T6" y="T7"/>
                </a:cxn>
                <a:cxn ang="0">
                  <a:pos x="T8" y="T9"/>
                </a:cxn>
                <a:cxn ang="0">
                  <a:pos x="T10" y="T11"/>
                </a:cxn>
              </a:cxnLst>
              <a:rect l="0" t="0" r="r" b="b"/>
              <a:pathLst>
                <a:path w="145" h="7">
                  <a:moveTo>
                    <a:pt x="0" y="7"/>
                  </a:moveTo>
                  <a:lnTo>
                    <a:pt x="142" y="7"/>
                  </a:lnTo>
                  <a:lnTo>
                    <a:pt x="142" y="7"/>
                  </a:lnTo>
                  <a:lnTo>
                    <a:pt x="145" y="0"/>
                  </a:lnTo>
                  <a:lnTo>
                    <a:pt x="8" y="0"/>
                  </a:lnTo>
                  <a:lnTo>
                    <a:pt x="0" y="7"/>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67" name="Freeform 145">
              <a:extLst>
                <a:ext uri="{FF2B5EF4-FFF2-40B4-BE49-F238E27FC236}">
                  <a16:creationId xmlns:a16="http://schemas.microsoft.com/office/drawing/2014/main" id="{8A6796BB-2188-F4B1-45AD-65713093904F}"/>
                </a:ext>
              </a:extLst>
            </p:cNvPr>
            <p:cNvSpPr>
              <a:spLocks/>
            </p:cNvSpPr>
            <p:nvPr/>
          </p:nvSpPr>
          <p:spPr bwMode="auto">
            <a:xfrm>
              <a:off x="5662488" y="5841032"/>
              <a:ext cx="249238" cy="12700"/>
            </a:xfrm>
            <a:custGeom>
              <a:avLst/>
              <a:gdLst>
                <a:gd name="T0" fmla="*/ 0 w 157"/>
                <a:gd name="T1" fmla="*/ 8 h 8"/>
                <a:gd name="T2" fmla="*/ 154 w 157"/>
                <a:gd name="T3" fmla="*/ 8 h 8"/>
                <a:gd name="T4" fmla="*/ 154 w 157"/>
                <a:gd name="T5" fmla="*/ 8 h 8"/>
                <a:gd name="T6" fmla="*/ 157 w 157"/>
                <a:gd name="T7" fmla="*/ 0 h 8"/>
                <a:gd name="T8" fmla="*/ 9 w 157"/>
                <a:gd name="T9" fmla="*/ 0 h 8"/>
                <a:gd name="T10" fmla="*/ 0 w 157"/>
                <a:gd name="T11" fmla="*/ 8 h 8"/>
              </a:gdLst>
              <a:ahLst/>
              <a:cxnLst>
                <a:cxn ang="0">
                  <a:pos x="T0" y="T1"/>
                </a:cxn>
                <a:cxn ang="0">
                  <a:pos x="T2" y="T3"/>
                </a:cxn>
                <a:cxn ang="0">
                  <a:pos x="T4" y="T5"/>
                </a:cxn>
                <a:cxn ang="0">
                  <a:pos x="T6" y="T7"/>
                </a:cxn>
                <a:cxn ang="0">
                  <a:pos x="T8" y="T9"/>
                </a:cxn>
                <a:cxn ang="0">
                  <a:pos x="T10" y="T11"/>
                </a:cxn>
              </a:cxnLst>
              <a:rect l="0" t="0" r="r" b="b"/>
              <a:pathLst>
                <a:path w="157" h="8">
                  <a:moveTo>
                    <a:pt x="0" y="8"/>
                  </a:moveTo>
                  <a:lnTo>
                    <a:pt x="154" y="8"/>
                  </a:lnTo>
                  <a:lnTo>
                    <a:pt x="154" y="8"/>
                  </a:lnTo>
                  <a:lnTo>
                    <a:pt x="157" y="0"/>
                  </a:lnTo>
                  <a:lnTo>
                    <a:pt x="9" y="0"/>
                  </a:lnTo>
                  <a:lnTo>
                    <a:pt x="0" y="8"/>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68" name="Freeform 146">
              <a:extLst>
                <a:ext uri="{FF2B5EF4-FFF2-40B4-BE49-F238E27FC236}">
                  <a16:creationId xmlns:a16="http://schemas.microsoft.com/office/drawing/2014/main" id="{1BB4605B-E0A4-CD70-2117-895CC3FA57B8}"/>
                </a:ext>
              </a:extLst>
            </p:cNvPr>
            <p:cNvSpPr>
              <a:spLocks/>
            </p:cNvSpPr>
            <p:nvPr/>
          </p:nvSpPr>
          <p:spPr bwMode="auto">
            <a:xfrm>
              <a:off x="5633913" y="5866432"/>
              <a:ext cx="263525" cy="11113"/>
            </a:xfrm>
            <a:custGeom>
              <a:avLst/>
              <a:gdLst>
                <a:gd name="T0" fmla="*/ 0 w 166"/>
                <a:gd name="T1" fmla="*/ 7 h 7"/>
                <a:gd name="T2" fmla="*/ 162 w 166"/>
                <a:gd name="T3" fmla="*/ 7 h 7"/>
                <a:gd name="T4" fmla="*/ 162 w 166"/>
                <a:gd name="T5" fmla="*/ 7 h 7"/>
                <a:gd name="T6" fmla="*/ 166 w 166"/>
                <a:gd name="T7" fmla="*/ 0 h 7"/>
                <a:gd name="T8" fmla="*/ 8 w 166"/>
                <a:gd name="T9" fmla="*/ 0 h 7"/>
                <a:gd name="T10" fmla="*/ 0 w 166"/>
                <a:gd name="T11" fmla="*/ 7 h 7"/>
              </a:gdLst>
              <a:ahLst/>
              <a:cxnLst>
                <a:cxn ang="0">
                  <a:pos x="T0" y="T1"/>
                </a:cxn>
                <a:cxn ang="0">
                  <a:pos x="T2" y="T3"/>
                </a:cxn>
                <a:cxn ang="0">
                  <a:pos x="T4" y="T5"/>
                </a:cxn>
                <a:cxn ang="0">
                  <a:pos x="T6" y="T7"/>
                </a:cxn>
                <a:cxn ang="0">
                  <a:pos x="T8" y="T9"/>
                </a:cxn>
                <a:cxn ang="0">
                  <a:pos x="T10" y="T11"/>
                </a:cxn>
              </a:cxnLst>
              <a:rect l="0" t="0" r="r" b="b"/>
              <a:pathLst>
                <a:path w="166" h="7">
                  <a:moveTo>
                    <a:pt x="0" y="7"/>
                  </a:moveTo>
                  <a:lnTo>
                    <a:pt x="162" y="7"/>
                  </a:lnTo>
                  <a:lnTo>
                    <a:pt x="162" y="7"/>
                  </a:lnTo>
                  <a:lnTo>
                    <a:pt x="166" y="0"/>
                  </a:lnTo>
                  <a:lnTo>
                    <a:pt x="8" y="0"/>
                  </a:lnTo>
                  <a:lnTo>
                    <a:pt x="0" y="7"/>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69" name="Freeform 147">
              <a:extLst>
                <a:ext uri="{FF2B5EF4-FFF2-40B4-BE49-F238E27FC236}">
                  <a16:creationId xmlns:a16="http://schemas.microsoft.com/office/drawing/2014/main" id="{CD24492D-216E-BEAA-7EF4-B79AB5B80532}"/>
                </a:ext>
              </a:extLst>
            </p:cNvPr>
            <p:cNvSpPr>
              <a:spLocks/>
            </p:cNvSpPr>
            <p:nvPr/>
          </p:nvSpPr>
          <p:spPr bwMode="auto">
            <a:xfrm>
              <a:off x="5641851" y="5917232"/>
              <a:ext cx="211138" cy="11113"/>
            </a:xfrm>
            <a:custGeom>
              <a:avLst/>
              <a:gdLst>
                <a:gd name="T0" fmla="*/ 133 w 133"/>
                <a:gd name="T1" fmla="*/ 0 h 7"/>
                <a:gd name="T2" fmla="*/ 0 w 133"/>
                <a:gd name="T3" fmla="*/ 0 h 7"/>
                <a:gd name="T4" fmla="*/ 0 w 133"/>
                <a:gd name="T5" fmla="*/ 0 h 7"/>
                <a:gd name="T6" fmla="*/ 12 w 133"/>
                <a:gd name="T7" fmla="*/ 7 h 7"/>
                <a:gd name="T8" fmla="*/ 123 w 133"/>
                <a:gd name="T9" fmla="*/ 7 h 7"/>
                <a:gd name="T10" fmla="*/ 123 w 133"/>
                <a:gd name="T11" fmla="*/ 7 h 7"/>
                <a:gd name="T12" fmla="*/ 133 w 133"/>
                <a:gd name="T13" fmla="*/ 0 h 7"/>
                <a:gd name="T14" fmla="*/ 133 w 13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7">
                  <a:moveTo>
                    <a:pt x="133" y="0"/>
                  </a:moveTo>
                  <a:lnTo>
                    <a:pt x="0" y="0"/>
                  </a:lnTo>
                  <a:lnTo>
                    <a:pt x="0" y="0"/>
                  </a:lnTo>
                  <a:lnTo>
                    <a:pt x="12" y="7"/>
                  </a:lnTo>
                  <a:lnTo>
                    <a:pt x="123" y="7"/>
                  </a:lnTo>
                  <a:lnTo>
                    <a:pt x="123" y="7"/>
                  </a:lnTo>
                  <a:lnTo>
                    <a:pt x="133" y="0"/>
                  </a:lnTo>
                  <a:lnTo>
                    <a:pt x="13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0" name="Freeform 148">
              <a:extLst>
                <a:ext uri="{FF2B5EF4-FFF2-40B4-BE49-F238E27FC236}">
                  <a16:creationId xmlns:a16="http://schemas.microsoft.com/office/drawing/2014/main" id="{B5C0A500-3538-181E-C2FD-B59185B07FE0}"/>
                </a:ext>
              </a:extLst>
            </p:cNvPr>
            <p:cNvSpPr>
              <a:spLocks/>
            </p:cNvSpPr>
            <p:nvPr/>
          </p:nvSpPr>
          <p:spPr bwMode="auto">
            <a:xfrm>
              <a:off x="5618038" y="5891832"/>
              <a:ext cx="261938" cy="11113"/>
            </a:xfrm>
            <a:custGeom>
              <a:avLst/>
              <a:gdLst>
                <a:gd name="T0" fmla="*/ 0 w 165"/>
                <a:gd name="T1" fmla="*/ 0 h 7"/>
                <a:gd name="T2" fmla="*/ 0 w 165"/>
                <a:gd name="T3" fmla="*/ 0 h 7"/>
                <a:gd name="T4" fmla="*/ 5 w 165"/>
                <a:gd name="T5" fmla="*/ 7 h 7"/>
                <a:gd name="T6" fmla="*/ 158 w 165"/>
                <a:gd name="T7" fmla="*/ 7 h 7"/>
                <a:gd name="T8" fmla="*/ 158 w 165"/>
                <a:gd name="T9" fmla="*/ 7 h 7"/>
                <a:gd name="T10" fmla="*/ 165 w 165"/>
                <a:gd name="T11" fmla="*/ 0 h 7"/>
                <a:gd name="T12" fmla="*/ 1 w 165"/>
                <a:gd name="T13" fmla="*/ 0 h 7"/>
                <a:gd name="T14" fmla="*/ 0 w 16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7">
                  <a:moveTo>
                    <a:pt x="0" y="0"/>
                  </a:moveTo>
                  <a:lnTo>
                    <a:pt x="0" y="0"/>
                  </a:lnTo>
                  <a:lnTo>
                    <a:pt x="5" y="7"/>
                  </a:lnTo>
                  <a:lnTo>
                    <a:pt x="158" y="7"/>
                  </a:lnTo>
                  <a:lnTo>
                    <a:pt x="158" y="7"/>
                  </a:lnTo>
                  <a:lnTo>
                    <a:pt x="165" y="0"/>
                  </a:lnTo>
                  <a:lnTo>
                    <a:pt x="1" y="0"/>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1" name="Freeform 149">
              <a:extLst>
                <a:ext uri="{FF2B5EF4-FFF2-40B4-BE49-F238E27FC236}">
                  <a16:creationId xmlns:a16="http://schemas.microsoft.com/office/drawing/2014/main" id="{680CEA8A-773B-51A0-FF03-801DF8A0C65B}"/>
                </a:ext>
              </a:extLst>
            </p:cNvPr>
            <p:cNvSpPr>
              <a:spLocks/>
            </p:cNvSpPr>
            <p:nvPr/>
          </p:nvSpPr>
          <p:spPr bwMode="auto">
            <a:xfrm>
              <a:off x="5692651" y="5942632"/>
              <a:ext cx="115888" cy="7938"/>
            </a:xfrm>
            <a:custGeom>
              <a:avLst/>
              <a:gdLst>
                <a:gd name="T0" fmla="*/ 73 w 73"/>
                <a:gd name="T1" fmla="*/ 0 h 5"/>
                <a:gd name="T2" fmla="*/ 0 w 73"/>
                <a:gd name="T3" fmla="*/ 0 h 5"/>
                <a:gd name="T4" fmla="*/ 0 w 73"/>
                <a:gd name="T5" fmla="*/ 0 h 5"/>
                <a:gd name="T6" fmla="*/ 14 w 73"/>
                <a:gd name="T7" fmla="*/ 3 h 5"/>
                <a:gd name="T8" fmla="*/ 30 w 73"/>
                <a:gd name="T9" fmla="*/ 5 h 5"/>
                <a:gd name="T10" fmla="*/ 30 w 73"/>
                <a:gd name="T11" fmla="*/ 5 h 5"/>
                <a:gd name="T12" fmla="*/ 42 w 73"/>
                <a:gd name="T13" fmla="*/ 5 h 5"/>
                <a:gd name="T14" fmla="*/ 52 w 73"/>
                <a:gd name="T15" fmla="*/ 4 h 5"/>
                <a:gd name="T16" fmla="*/ 63 w 73"/>
                <a:gd name="T17" fmla="*/ 3 h 5"/>
                <a:gd name="T18" fmla="*/ 73 w 73"/>
                <a:gd name="T19" fmla="*/ 0 h 5"/>
                <a:gd name="T20" fmla="*/ 73 w 7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5">
                  <a:moveTo>
                    <a:pt x="73" y="0"/>
                  </a:moveTo>
                  <a:lnTo>
                    <a:pt x="0" y="0"/>
                  </a:lnTo>
                  <a:lnTo>
                    <a:pt x="0" y="0"/>
                  </a:lnTo>
                  <a:lnTo>
                    <a:pt x="14" y="3"/>
                  </a:lnTo>
                  <a:lnTo>
                    <a:pt x="30" y="5"/>
                  </a:lnTo>
                  <a:lnTo>
                    <a:pt x="30" y="5"/>
                  </a:lnTo>
                  <a:lnTo>
                    <a:pt x="42" y="5"/>
                  </a:lnTo>
                  <a:lnTo>
                    <a:pt x="52" y="4"/>
                  </a:lnTo>
                  <a:lnTo>
                    <a:pt x="63" y="3"/>
                  </a:lnTo>
                  <a:lnTo>
                    <a:pt x="73" y="0"/>
                  </a:lnTo>
                  <a:lnTo>
                    <a:pt x="7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2" name="Freeform 150">
              <a:extLst>
                <a:ext uri="{FF2B5EF4-FFF2-40B4-BE49-F238E27FC236}">
                  <a16:creationId xmlns:a16="http://schemas.microsoft.com/office/drawing/2014/main" id="{30EAA512-22CB-0CDA-4295-AA7991E63B6A}"/>
                </a:ext>
              </a:extLst>
            </p:cNvPr>
            <p:cNvSpPr>
              <a:spLocks/>
            </p:cNvSpPr>
            <p:nvPr/>
          </p:nvSpPr>
          <p:spPr bwMode="auto">
            <a:xfrm>
              <a:off x="5525963" y="5552107"/>
              <a:ext cx="447675" cy="444500"/>
            </a:xfrm>
            <a:custGeom>
              <a:avLst/>
              <a:gdLst>
                <a:gd name="T0" fmla="*/ 127 w 282"/>
                <a:gd name="T1" fmla="*/ 0 h 280"/>
                <a:gd name="T2" fmla="*/ 86 w 282"/>
                <a:gd name="T3" fmla="*/ 10 h 280"/>
                <a:gd name="T4" fmla="*/ 52 w 282"/>
                <a:gd name="T5" fmla="*/ 32 h 280"/>
                <a:gd name="T6" fmla="*/ 25 w 282"/>
                <a:gd name="T7" fmla="*/ 62 h 280"/>
                <a:gd name="T8" fmla="*/ 7 w 282"/>
                <a:gd name="T9" fmla="*/ 98 h 280"/>
                <a:gd name="T10" fmla="*/ 0 w 282"/>
                <a:gd name="T11" fmla="*/ 139 h 280"/>
                <a:gd name="T12" fmla="*/ 6 w 282"/>
                <a:gd name="T13" fmla="*/ 175 h 280"/>
                <a:gd name="T14" fmla="*/ 20 w 282"/>
                <a:gd name="T15" fmla="*/ 155 h 280"/>
                <a:gd name="T16" fmla="*/ 20 w 282"/>
                <a:gd name="T17" fmla="*/ 128 h 280"/>
                <a:gd name="T18" fmla="*/ 29 w 282"/>
                <a:gd name="T19" fmla="*/ 92 h 280"/>
                <a:gd name="T20" fmla="*/ 48 w 282"/>
                <a:gd name="T21" fmla="*/ 62 h 280"/>
                <a:gd name="T22" fmla="*/ 73 w 282"/>
                <a:gd name="T23" fmla="*/ 39 h 280"/>
                <a:gd name="T24" fmla="*/ 105 w 282"/>
                <a:gd name="T25" fmla="*/ 24 h 280"/>
                <a:gd name="T26" fmla="*/ 141 w 282"/>
                <a:gd name="T27" fmla="*/ 19 h 280"/>
                <a:gd name="T28" fmla="*/ 165 w 282"/>
                <a:gd name="T29" fmla="*/ 20 h 280"/>
                <a:gd name="T30" fmla="*/ 198 w 282"/>
                <a:gd name="T31" fmla="*/ 33 h 280"/>
                <a:gd name="T32" fmla="*/ 227 w 282"/>
                <a:gd name="T33" fmla="*/ 53 h 280"/>
                <a:gd name="T34" fmla="*/ 247 w 282"/>
                <a:gd name="T35" fmla="*/ 82 h 280"/>
                <a:gd name="T36" fmla="*/ 260 w 282"/>
                <a:gd name="T37" fmla="*/ 115 h 280"/>
                <a:gd name="T38" fmla="*/ 262 w 282"/>
                <a:gd name="T39" fmla="*/ 139 h 280"/>
                <a:gd name="T40" fmla="*/ 257 w 282"/>
                <a:gd name="T41" fmla="*/ 175 h 280"/>
                <a:gd name="T42" fmla="*/ 242 w 282"/>
                <a:gd name="T43" fmla="*/ 207 h 280"/>
                <a:gd name="T44" fmla="*/ 219 w 282"/>
                <a:gd name="T45" fmla="*/ 233 h 280"/>
                <a:gd name="T46" fmla="*/ 188 w 282"/>
                <a:gd name="T47" fmla="*/ 251 h 280"/>
                <a:gd name="T48" fmla="*/ 154 w 282"/>
                <a:gd name="T49" fmla="*/ 260 h 280"/>
                <a:gd name="T50" fmla="*/ 125 w 282"/>
                <a:gd name="T51" fmla="*/ 260 h 280"/>
                <a:gd name="T52" fmla="*/ 85 w 282"/>
                <a:gd name="T53" fmla="*/ 247 h 280"/>
                <a:gd name="T54" fmla="*/ 50 w 282"/>
                <a:gd name="T55" fmla="*/ 221 h 280"/>
                <a:gd name="T56" fmla="*/ 23 w 282"/>
                <a:gd name="T57" fmla="*/ 216 h 280"/>
                <a:gd name="T58" fmla="*/ 58 w 282"/>
                <a:gd name="T59" fmla="*/ 253 h 280"/>
                <a:gd name="T60" fmla="*/ 105 w 282"/>
                <a:gd name="T61" fmla="*/ 276 h 280"/>
                <a:gd name="T62" fmla="*/ 141 w 282"/>
                <a:gd name="T63" fmla="*/ 280 h 280"/>
                <a:gd name="T64" fmla="*/ 183 w 282"/>
                <a:gd name="T65" fmla="*/ 273 h 280"/>
                <a:gd name="T66" fmla="*/ 219 w 282"/>
                <a:gd name="T67" fmla="*/ 256 h 280"/>
                <a:gd name="T68" fmla="*/ 249 w 282"/>
                <a:gd name="T69" fmla="*/ 228 h 280"/>
                <a:gd name="T70" fmla="*/ 270 w 282"/>
                <a:gd name="T71" fmla="*/ 194 h 280"/>
                <a:gd name="T72" fmla="*/ 280 w 282"/>
                <a:gd name="T73" fmla="*/ 154 h 280"/>
                <a:gd name="T74" fmla="*/ 280 w 282"/>
                <a:gd name="T75" fmla="*/ 125 h 280"/>
                <a:gd name="T76" fmla="*/ 270 w 282"/>
                <a:gd name="T77" fmla="*/ 85 h 280"/>
                <a:gd name="T78" fmla="*/ 249 w 282"/>
                <a:gd name="T79" fmla="*/ 50 h 280"/>
                <a:gd name="T80" fmla="*/ 219 w 282"/>
                <a:gd name="T81" fmla="*/ 23 h 280"/>
                <a:gd name="T82" fmla="*/ 183 w 282"/>
                <a:gd name="T83" fmla="*/ 6 h 280"/>
                <a:gd name="T84" fmla="*/ 141 w 282"/>
                <a:gd name="T8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80">
                  <a:moveTo>
                    <a:pt x="141" y="0"/>
                  </a:moveTo>
                  <a:lnTo>
                    <a:pt x="141" y="0"/>
                  </a:lnTo>
                  <a:lnTo>
                    <a:pt x="127" y="0"/>
                  </a:lnTo>
                  <a:lnTo>
                    <a:pt x="112" y="1"/>
                  </a:lnTo>
                  <a:lnTo>
                    <a:pt x="99" y="6"/>
                  </a:lnTo>
                  <a:lnTo>
                    <a:pt x="86" y="10"/>
                  </a:lnTo>
                  <a:lnTo>
                    <a:pt x="73" y="16"/>
                  </a:lnTo>
                  <a:lnTo>
                    <a:pt x="62" y="23"/>
                  </a:lnTo>
                  <a:lnTo>
                    <a:pt x="52" y="32"/>
                  </a:lnTo>
                  <a:lnTo>
                    <a:pt x="42" y="40"/>
                  </a:lnTo>
                  <a:lnTo>
                    <a:pt x="33" y="50"/>
                  </a:lnTo>
                  <a:lnTo>
                    <a:pt x="25" y="62"/>
                  </a:lnTo>
                  <a:lnTo>
                    <a:pt x="17" y="73"/>
                  </a:lnTo>
                  <a:lnTo>
                    <a:pt x="12" y="85"/>
                  </a:lnTo>
                  <a:lnTo>
                    <a:pt x="7" y="98"/>
                  </a:lnTo>
                  <a:lnTo>
                    <a:pt x="3" y="112"/>
                  </a:lnTo>
                  <a:lnTo>
                    <a:pt x="2" y="125"/>
                  </a:lnTo>
                  <a:lnTo>
                    <a:pt x="0" y="139"/>
                  </a:lnTo>
                  <a:lnTo>
                    <a:pt x="0" y="139"/>
                  </a:lnTo>
                  <a:lnTo>
                    <a:pt x="2" y="158"/>
                  </a:lnTo>
                  <a:lnTo>
                    <a:pt x="6" y="175"/>
                  </a:lnTo>
                  <a:lnTo>
                    <a:pt x="23" y="171"/>
                  </a:lnTo>
                  <a:lnTo>
                    <a:pt x="23" y="171"/>
                  </a:lnTo>
                  <a:lnTo>
                    <a:pt x="20" y="155"/>
                  </a:lnTo>
                  <a:lnTo>
                    <a:pt x="19" y="139"/>
                  </a:lnTo>
                  <a:lnTo>
                    <a:pt x="19" y="139"/>
                  </a:lnTo>
                  <a:lnTo>
                    <a:pt x="20" y="128"/>
                  </a:lnTo>
                  <a:lnTo>
                    <a:pt x="22" y="115"/>
                  </a:lnTo>
                  <a:lnTo>
                    <a:pt x="25" y="103"/>
                  </a:lnTo>
                  <a:lnTo>
                    <a:pt x="29" y="92"/>
                  </a:lnTo>
                  <a:lnTo>
                    <a:pt x="35" y="82"/>
                  </a:lnTo>
                  <a:lnTo>
                    <a:pt x="40" y="72"/>
                  </a:lnTo>
                  <a:lnTo>
                    <a:pt x="48" y="62"/>
                  </a:lnTo>
                  <a:lnTo>
                    <a:pt x="55" y="53"/>
                  </a:lnTo>
                  <a:lnTo>
                    <a:pt x="63" y="46"/>
                  </a:lnTo>
                  <a:lnTo>
                    <a:pt x="73" y="39"/>
                  </a:lnTo>
                  <a:lnTo>
                    <a:pt x="84" y="33"/>
                  </a:lnTo>
                  <a:lnTo>
                    <a:pt x="94" y="27"/>
                  </a:lnTo>
                  <a:lnTo>
                    <a:pt x="105" y="24"/>
                  </a:lnTo>
                  <a:lnTo>
                    <a:pt x="117" y="20"/>
                  </a:lnTo>
                  <a:lnTo>
                    <a:pt x="128" y="19"/>
                  </a:lnTo>
                  <a:lnTo>
                    <a:pt x="141" y="19"/>
                  </a:lnTo>
                  <a:lnTo>
                    <a:pt x="141" y="19"/>
                  </a:lnTo>
                  <a:lnTo>
                    <a:pt x="154" y="19"/>
                  </a:lnTo>
                  <a:lnTo>
                    <a:pt x="165" y="20"/>
                  </a:lnTo>
                  <a:lnTo>
                    <a:pt x="177" y="24"/>
                  </a:lnTo>
                  <a:lnTo>
                    <a:pt x="188" y="27"/>
                  </a:lnTo>
                  <a:lnTo>
                    <a:pt x="198" y="33"/>
                  </a:lnTo>
                  <a:lnTo>
                    <a:pt x="209" y="39"/>
                  </a:lnTo>
                  <a:lnTo>
                    <a:pt x="219" y="46"/>
                  </a:lnTo>
                  <a:lnTo>
                    <a:pt x="227" y="53"/>
                  </a:lnTo>
                  <a:lnTo>
                    <a:pt x="234" y="62"/>
                  </a:lnTo>
                  <a:lnTo>
                    <a:pt x="242" y="72"/>
                  </a:lnTo>
                  <a:lnTo>
                    <a:pt x="247" y="82"/>
                  </a:lnTo>
                  <a:lnTo>
                    <a:pt x="253" y="92"/>
                  </a:lnTo>
                  <a:lnTo>
                    <a:pt x="257" y="103"/>
                  </a:lnTo>
                  <a:lnTo>
                    <a:pt x="260" y="115"/>
                  </a:lnTo>
                  <a:lnTo>
                    <a:pt x="262" y="128"/>
                  </a:lnTo>
                  <a:lnTo>
                    <a:pt x="262" y="139"/>
                  </a:lnTo>
                  <a:lnTo>
                    <a:pt x="262" y="139"/>
                  </a:lnTo>
                  <a:lnTo>
                    <a:pt x="262" y="152"/>
                  </a:lnTo>
                  <a:lnTo>
                    <a:pt x="260" y="164"/>
                  </a:lnTo>
                  <a:lnTo>
                    <a:pt x="257" y="175"/>
                  </a:lnTo>
                  <a:lnTo>
                    <a:pt x="253" y="187"/>
                  </a:lnTo>
                  <a:lnTo>
                    <a:pt x="247" y="197"/>
                  </a:lnTo>
                  <a:lnTo>
                    <a:pt x="242" y="207"/>
                  </a:lnTo>
                  <a:lnTo>
                    <a:pt x="234" y="217"/>
                  </a:lnTo>
                  <a:lnTo>
                    <a:pt x="227" y="226"/>
                  </a:lnTo>
                  <a:lnTo>
                    <a:pt x="219" y="233"/>
                  </a:lnTo>
                  <a:lnTo>
                    <a:pt x="209" y="240"/>
                  </a:lnTo>
                  <a:lnTo>
                    <a:pt x="198" y="247"/>
                  </a:lnTo>
                  <a:lnTo>
                    <a:pt x="188" y="251"/>
                  </a:lnTo>
                  <a:lnTo>
                    <a:pt x="177" y="256"/>
                  </a:lnTo>
                  <a:lnTo>
                    <a:pt x="165" y="259"/>
                  </a:lnTo>
                  <a:lnTo>
                    <a:pt x="154" y="260"/>
                  </a:lnTo>
                  <a:lnTo>
                    <a:pt x="141" y="262"/>
                  </a:lnTo>
                  <a:lnTo>
                    <a:pt x="141" y="262"/>
                  </a:lnTo>
                  <a:lnTo>
                    <a:pt x="125" y="260"/>
                  </a:lnTo>
                  <a:lnTo>
                    <a:pt x="111" y="257"/>
                  </a:lnTo>
                  <a:lnTo>
                    <a:pt x="98" y="253"/>
                  </a:lnTo>
                  <a:lnTo>
                    <a:pt x="85" y="247"/>
                  </a:lnTo>
                  <a:lnTo>
                    <a:pt x="72" y="240"/>
                  </a:lnTo>
                  <a:lnTo>
                    <a:pt x="62" y="231"/>
                  </a:lnTo>
                  <a:lnTo>
                    <a:pt x="50" y="221"/>
                  </a:lnTo>
                  <a:lnTo>
                    <a:pt x="42" y="210"/>
                  </a:lnTo>
                  <a:lnTo>
                    <a:pt x="23" y="216"/>
                  </a:lnTo>
                  <a:lnTo>
                    <a:pt x="23" y="216"/>
                  </a:lnTo>
                  <a:lnTo>
                    <a:pt x="33" y="230"/>
                  </a:lnTo>
                  <a:lnTo>
                    <a:pt x="45" y="241"/>
                  </a:lnTo>
                  <a:lnTo>
                    <a:pt x="58" y="253"/>
                  </a:lnTo>
                  <a:lnTo>
                    <a:pt x="73" y="263"/>
                  </a:lnTo>
                  <a:lnTo>
                    <a:pt x="88" y="270"/>
                  </a:lnTo>
                  <a:lnTo>
                    <a:pt x="105" y="276"/>
                  </a:lnTo>
                  <a:lnTo>
                    <a:pt x="122" y="279"/>
                  </a:lnTo>
                  <a:lnTo>
                    <a:pt x="141" y="280"/>
                  </a:lnTo>
                  <a:lnTo>
                    <a:pt x="141" y="280"/>
                  </a:lnTo>
                  <a:lnTo>
                    <a:pt x="155" y="279"/>
                  </a:lnTo>
                  <a:lnTo>
                    <a:pt x="170" y="277"/>
                  </a:lnTo>
                  <a:lnTo>
                    <a:pt x="183" y="273"/>
                  </a:lnTo>
                  <a:lnTo>
                    <a:pt x="196" y="269"/>
                  </a:lnTo>
                  <a:lnTo>
                    <a:pt x="207" y="263"/>
                  </a:lnTo>
                  <a:lnTo>
                    <a:pt x="219" y="256"/>
                  </a:lnTo>
                  <a:lnTo>
                    <a:pt x="230" y="247"/>
                  </a:lnTo>
                  <a:lnTo>
                    <a:pt x="240" y="239"/>
                  </a:lnTo>
                  <a:lnTo>
                    <a:pt x="249" y="228"/>
                  </a:lnTo>
                  <a:lnTo>
                    <a:pt x="257" y="218"/>
                  </a:lnTo>
                  <a:lnTo>
                    <a:pt x="265" y="207"/>
                  </a:lnTo>
                  <a:lnTo>
                    <a:pt x="270" y="194"/>
                  </a:lnTo>
                  <a:lnTo>
                    <a:pt x="275" y="181"/>
                  </a:lnTo>
                  <a:lnTo>
                    <a:pt x="279" y="168"/>
                  </a:lnTo>
                  <a:lnTo>
                    <a:pt x="280" y="154"/>
                  </a:lnTo>
                  <a:lnTo>
                    <a:pt x="282" y="139"/>
                  </a:lnTo>
                  <a:lnTo>
                    <a:pt x="282" y="139"/>
                  </a:lnTo>
                  <a:lnTo>
                    <a:pt x="280" y="125"/>
                  </a:lnTo>
                  <a:lnTo>
                    <a:pt x="279" y="112"/>
                  </a:lnTo>
                  <a:lnTo>
                    <a:pt x="275" y="98"/>
                  </a:lnTo>
                  <a:lnTo>
                    <a:pt x="270" y="85"/>
                  </a:lnTo>
                  <a:lnTo>
                    <a:pt x="265" y="73"/>
                  </a:lnTo>
                  <a:lnTo>
                    <a:pt x="257" y="62"/>
                  </a:lnTo>
                  <a:lnTo>
                    <a:pt x="249" y="50"/>
                  </a:lnTo>
                  <a:lnTo>
                    <a:pt x="240" y="40"/>
                  </a:lnTo>
                  <a:lnTo>
                    <a:pt x="230" y="32"/>
                  </a:lnTo>
                  <a:lnTo>
                    <a:pt x="219" y="23"/>
                  </a:lnTo>
                  <a:lnTo>
                    <a:pt x="207" y="16"/>
                  </a:lnTo>
                  <a:lnTo>
                    <a:pt x="196" y="10"/>
                  </a:lnTo>
                  <a:lnTo>
                    <a:pt x="183" y="6"/>
                  </a:lnTo>
                  <a:lnTo>
                    <a:pt x="170" y="1"/>
                  </a:lnTo>
                  <a:lnTo>
                    <a:pt x="155" y="0"/>
                  </a:lnTo>
                  <a:lnTo>
                    <a:pt x="141" y="0"/>
                  </a:lnTo>
                  <a:lnTo>
                    <a:pt x="14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3" name="Freeform 151">
              <a:extLst>
                <a:ext uri="{FF2B5EF4-FFF2-40B4-BE49-F238E27FC236}">
                  <a16:creationId xmlns:a16="http://schemas.microsoft.com/office/drawing/2014/main" id="{2CA89ED6-9CC1-C40D-F605-3857A328126B}"/>
                </a:ext>
              </a:extLst>
            </p:cNvPr>
            <p:cNvSpPr>
              <a:spLocks/>
            </p:cNvSpPr>
            <p:nvPr/>
          </p:nvSpPr>
          <p:spPr bwMode="auto">
            <a:xfrm>
              <a:off x="5468813" y="5834682"/>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4" name="Freeform 152">
              <a:extLst>
                <a:ext uri="{FF2B5EF4-FFF2-40B4-BE49-F238E27FC236}">
                  <a16:creationId xmlns:a16="http://schemas.microsoft.com/office/drawing/2014/main" id="{B42897E4-7142-CB6D-2F63-83F3DDD058B3}"/>
                </a:ext>
              </a:extLst>
            </p:cNvPr>
            <p:cNvSpPr>
              <a:spLocks/>
            </p:cNvSpPr>
            <p:nvPr/>
          </p:nvSpPr>
          <p:spPr bwMode="auto">
            <a:xfrm>
              <a:off x="5389438" y="5728319"/>
              <a:ext cx="88900" cy="88900"/>
            </a:xfrm>
            <a:custGeom>
              <a:avLst/>
              <a:gdLst>
                <a:gd name="T0" fmla="*/ 27 w 56"/>
                <a:gd name="T1" fmla="*/ 56 h 56"/>
                <a:gd name="T2" fmla="*/ 27 w 56"/>
                <a:gd name="T3" fmla="*/ 56 h 56"/>
                <a:gd name="T4" fmla="*/ 33 w 56"/>
                <a:gd name="T5" fmla="*/ 56 h 56"/>
                <a:gd name="T6" fmla="*/ 39 w 56"/>
                <a:gd name="T7" fmla="*/ 53 h 56"/>
                <a:gd name="T8" fmla="*/ 43 w 56"/>
                <a:gd name="T9" fmla="*/ 51 h 56"/>
                <a:gd name="T10" fmla="*/ 47 w 56"/>
                <a:gd name="T11" fmla="*/ 47 h 56"/>
                <a:gd name="T12" fmla="*/ 52 w 56"/>
                <a:gd name="T13" fmla="*/ 43 h 56"/>
                <a:gd name="T14" fmla="*/ 53 w 56"/>
                <a:gd name="T15" fmla="*/ 38 h 56"/>
                <a:gd name="T16" fmla="*/ 56 w 56"/>
                <a:gd name="T17" fmla="*/ 33 h 56"/>
                <a:gd name="T18" fmla="*/ 56 w 56"/>
                <a:gd name="T19" fmla="*/ 27 h 56"/>
                <a:gd name="T20" fmla="*/ 56 w 56"/>
                <a:gd name="T21" fmla="*/ 27 h 56"/>
                <a:gd name="T22" fmla="*/ 56 w 56"/>
                <a:gd name="T23" fmla="*/ 21 h 56"/>
                <a:gd name="T24" fmla="*/ 53 w 56"/>
                <a:gd name="T25" fmla="*/ 17 h 56"/>
                <a:gd name="T26" fmla="*/ 52 w 56"/>
                <a:gd name="T27" fmla="*/ 11 h 56"/>
                <a:gd name="T28" fmla="*/ 47 w 56"/>
                <a:gd name="T29" fmla="*/ 8 h 56"/>
                <a:gd name="T30" fmla="*/ 43 w 56"/>
                <a:gd name="T31" fmla="*/ 4 h 56"/>
                <a:gd name="T32" fmla="*/ 39 w 56"/>
                <a:gd name="T33" fmla="*/ 1 h 56"/>
                <a:gd name="T34" fmla="*/ 33 w 56"/>
                <a:gd name="T35" fmla="*/ 0 h 56"/>
                <a:gd name="T36" fmla="*/ 27 w 56"/>
                <a:gd name="T37" fmla="*/ 0 h 56"/>
                <a:gd name="T38" fmla="*/ 27 w 56"/>
                <a:gd name="T39" fmla="*/ 0 h 56"/>
                <a:gd name="T40" fmla="*/ 21 w 56"/>
                <a:gd name="T41" fmla="*/ 0 h 56"/>
                <a:gd name="T42" fmla="*/ 17 w 56"/>
                <a:gd name="T43" fmla="*/ 1 h 56"/>
                <a:gd name="T44" fmla="*/ 11 w 56"/>
                <a:gd name="T45" fmla="*/ 4 h 56"/>
                <a:gd name="T46" fmla="*/ 7 w 56"/>
                <a:gd name="T47" fmla="*/ 8 h 56"/>
                <a:gd name="T48" fmla="*/ 4 w 56"/>
                <a:gd name="T49" fmla="*/ 11 h 56"/>
                <a:gd name="T50" fmla="*/ 1 w 56"/>
                <a:gd name="T51" fmla="*/ 17 h 56"/>
                <a:gd name="T52" fmla="*/ 0 w 56"/>
                <a:gd name="T53" fmla="*/ 21 h 56"/>
                <a:gd name="T54" fmla="*/ 0 w 56"/>
                <a:gd name="T55" fmla="*/ 27 h 56"/>
                <a:gd name="T56" fmla="*/ 0 w 56"/>
                <a:gd name="T57" fmla="*/ 27 h 56"/>
                <a:gd name="T58" fmla="*/ 0 w 56"/>
                <a:gd name="T59" fmla="*/ 33 h 56"/>
                <a:gd name="T60" fmla="*/ 1 w 56"/>
                <a:gd name="T61" fmla="*/ 38 h 56"/>
                <a:gd name="T62" fmla="*/ 4 w 56"/>
                <a:gd name="T63" fmla="*/ 43 h 56"/>
                <a:gd name="T64" fmla="*/ 7 w 56"/>
                <a:gd name="T65" fmla="*/ 47 h 56"/>
                <a:gd name="T66" fmla="*/ 11 w 56"/>
                <a:gd name="T67" fmla="*/ 51 h 56"/>
                <a:gd name="T68" fmla="*/ 17 w 56"/>
                <a:gd name="T69" fmla="*/ 53 h 56"/>
                <a:gd name="T70" fmla="*/ 21 w 56"/>
                <a:gd name="T71" fmla="*/ 56 h 56"/>
                <a:gd name="T72" fmla="*/ 27 w 56"/>
                <a:gd name="T73" fmla="*/ 56 h 56"/>
                <a:gd name="T74" fmla="*/ 27 w 56"/>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27" y="56"/>
                  </a:moveTo>
                  <a:lnTo>
                    <a:pt x="27" y="56"/>
                  </a:lnTo>
                  <a:lnTo>
                    <a:pt x="33" y="56"/>
                  </a:lnTo>
                  <a:lnTo>
                    <a:pt x="39" y="53"/>
                  </a:lnTo>
                  <a:lnTo>
                    <a:pt x="43" y="51"/>
                  </a:lnTo>
                  <a:lnTo>
                    <a:pt x="47" y="47"/>
                  </a:lnTo>
                  <a:lnTo>
                    <a:pt x="52" y="43"/>
                  </a:lnTo>
                  <a:lnTo>
                    <a:pt x="53" y="38"/>
                  </a:lnTo>
                  <a:lnTo>
                    <a:pt x="56" y="33"/>
                  </a:lnTo>
                  <a:lnTo>
                    <a:pt x="56" y="27"/>
                  </a:lnTo>
                  <a:lnTo>
                    <a:pt x="56" y="27"/>
                  </a:lnTo>
                  <a:lnTo>
                    <a:pt x="56" y="21"/>
                  </a:lnTo>
                  <a:lnTo>
                    <a:pt x="53" y="17"/>
                  </a:lnTo>
                  <a:lnTo>
                    <a:pt x="52" y="11"/>
                  </a:lnTo>
                  <a:lnTo>
                    <a:pt x="47" y="8"/>
                  </a:lnTo>
                  <a:lnTo>
                    <a:pt x="43" y="4"/>
                  </a:lnTo>
                  <a:lnTo>
                    <a:pt x="39" y="1"/>
                  </a:lnTo>
                  <a:lnTo>
                    <a:pt x="33" y="0"/>
                  </a:lnTo>
                  <a:lnTo>
                    <a:pt x="27" y="0"/>
                  </a:lnTo>
                  <a:lnTo>
                    <a:pt x="27" y="0"/>
                  </a:lnTo>
                  <a:lnTo>
                    <a:pt x="21" y="0"/>
                  </a:lnTo>
                  <a:lnTo>
                    <a:pt x="17" y="1"/>
                  </a:lnTo>
                  <a:lnTo>
                    <a:pt x="11" y="4"/>
                  </a:lnTo>
                  <a:lnTo>
                    <a:pt x="7" y="8"/>
                  </a:lnTo>
                  <a:lnTo>
                    <a:pt x="4" y="11"/>
                  </a:lnTo>
                  <a:lnTo>
                    <a:pt x="1" y="17"/>
                  </a:lnTo>
                  <a:lnTo>
                    <a:pt x="0" y="21"/>
                  </a:lnTo>
                  <a:lnTo>
                    <a:pt x="0" y="27"/>
                  </a:lnTo>
                  <a:lnTo>
                    <a:pt x="0" y="27"/>
                  </a:lnTo>
                  <a:lnTo>
                    <a:pt x="0" y="33"/>
                  </a:lnTo>
                  <a:lnTo>
                    <a:pt x="1" y="38"/>
                  </a:lnTo>
                  <a:lnTo>
                    <a:pt x="4" y="43"/>
                  </a:lnTo>
                  <a:lnTo>
                    <a:pt x="7" y="47"/>
                  </a:lnTo>
                  <a:lnTo>
                    <a:pt x="11" y="51"/>
                  </a:lnTo>
                  <a:lnTo>
                    <a:pt x="17" y="53"/>
                  </a:lnTo>
                  <a:lnTo>
                    <a:pt x="21" y="56"/>
                  </a:lnTo>
                  <a:lnTo>
                    <a:pt x="27" y="56"/>
                  </a:lnTo>
                  <a:lnTo>
                    <a:pt x="27" y="56"/>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sp>
          <p:nvSpPr>
            <p:cNvPr id="75" name="Freeform 153">
              <a:extLst>
                <a:ext uri="{FF2B5EF4-FFF2-40B4-BE49-F238E27FC236}">
                  <a16:creationId xmlns:a16="http://schemas.microsoft.com/office/drawing/2014/main" id="{661F565E-1FAA-BA93-C6FF-B063A389EC98}"/>
                </a:ext>
              </a:extLst>
            </p:cNvPr>
            <p:cNvSpPr>
              <a:spLocks/>
            </p:cNvSpPr>
            <p:nvPr/>
          </p:nvSpPr>
          <p:spPr bwMode="auto">
            <a:xfrm>
              <a:off x="5346576" y="5804519"/>
              <a:ext cx="258763" cy="344488"/>
            </a:xfrm>
            <a:custGeom>
              <a:avLst/>
              <a:gdLst>
                <a:gd name="T0" fmla="*/ 163 w 163"/>
                <a:gd name="T1" fmla="*/ 12 h 217"/>
                <a:gd name="T2" fmla="*/ 163 w 163"/>
                <a:gd name="T3" fmla="*/ 12 h 217"/>
                <a:gd name="T4" fmla="*/ 161 w 163"/>
                <a:gd name="T5" fmla="*/ 6 h 217"/>
                <a:gd name="T6" fmla="*/ 155 w 163"/>
                <a:gd name="T7" fmla="*/ 2 h 217"/>
                <a:gd name="T8" fmla="*/ 149 w 163"/>
                <a:gd name="T9" fmla="*/ 0 h 217"/>
                <a:gd name="T10" fmla="*/ 140 w 163"/>
                <a:gd name="T11" fmla="*/ 2 h 217"/>
                <a:gd name="T12" fmla="*/ 79 w 163"/>
                <a:gd name="T13" fmla="*/ 19 h 217"/>
                <a:gd name="T14" fmla="*/ 77 w 163"/>
                <a:gd name="T15" fmla="*/ 19 h 217"/>
                <a:gd name="T16" fmla="*/ 54 w 163"/>
                <a:gd name="T17" fmla="*/ 41 h 217"/>
                <a:gd name="T18" fmla="*/ 54 w 163"/>
                <a:gd name="T19" fmla="*/ 42 h 217"/>
                <a:gd name="T20" fmla="*/ 31 w 163"/>
                <a:gd name="T21" fmla="*/ 19 h 217"/>
                <a:gd name="T22" fmla="*/ 23 w 163"/>
                <a:gd name="T23" fmla="*/ 19 h 217"/>
                <a:gd name="T24" fmla="*/ 23 w 163"/>
                <a:gd name="T25" fmla="*/ 19 h 217"/>
                <a:gd name="T26" fmla="*/ 18 w 163"/>
                <a:gd name="T27" fmla="*/ 19 h 217"/>
                <a:gd name="T28" fmla="*/ 14 w 163"/>
                <a:gd name="T29" fmla="*/ 21 h 217"/>
                <a:gd name="T30" fmla="*/ 7 w 163"/>
                <a:gd name="T31" fmla="*/ 25 h 217"/>
                <a:gd name="T32" fmla="*/ 2 w 163"/>
                <a:gd name="T33" fmla="*/ 32 h 217"/>
                <a:gd name="T34" fmla="*/ 1 w 163"/>
                <a:gd name="T35" fmla="*/ 36 h 217"/>
                <a:gd name="T36" fmla="*/ 0 w 163"/>
                <a:gd name="T37" fmla="*/ 41 h 217"/>
                <a:gd name="T38" fmla="*/ 0 w 163"/>
                <a:gd name="T39" fmla="*/ 91 h 217"/>
                <a:gd name="T40" fmla="*/ 0 w 163"/>
                <a:gd name="T41" fmla="*/ 91 h 217"/>
                <a:gd name="T42" fmla="*/ 1 w 163"/>
                <a:gd name="T43" fmla="*/ 97 h 217"/>
                <a:gd name="T44" fmla="*/ 2 w 163"/>
                <a:gd name="T45" fmla="*/ 101 h 217"/>
                <a:gd name="T46" fmla="*/ 7 w 163"/>
                <a:gd name="T47" fmla="*/ 108 h 217"/>
                <a:gd name="T48" fmla="*/ 14 w 163"/>
                <a:gd name="T49" fmla="*/ 113 h 217"/>
                <a:gd name="T50" fmla="*/ 18 w 163"/>
                <a:gd name="T51" fmla="*/ 114 h 217"/>
                <a:gd name="T52" fmla="*/ 23 w 163"/>
                <a:gd name="T53" fmla="*/ 114 h 217"/>
                <a:gd name="T54" fmla="*/ 24 w 163"/>
                <a:gd name="T55" fmla="*/ 114 h 217"/>
                <a:gd name="T56" fmla="*/ 24 w 163"/>
                <a:gd name="T57" fmla="*/ 114 h 217"/>
                <a:gd name="T58" fmla="*/ 23 w 163"/>
                <a:gd name="T59" fmla="*/ 120 h 217"/>
                <a:gd name="T60" fmla="*/ 23 w 163"/>
                <a:gd name="T61" fmla="*/ 202 h 217"/>
                <a:gd name="T62" fmla="*/ 23 w 163"/>
                <a:gd name="T63" fmla="*/ 202 h 217"/>
                <a:gd name="T64" fmla="*/ 24 w 163"/>
                <a:gd name="T65" fmla="*/ 207 h 217"/>
                <a:gd name="T66" fmla="*/ 27 w 163"/>
                <a:gd name="T67" fmla="*/ 213 h 217"/>
                <a:gd name="T68" fmla="*/ 33 w 163"/>
                <a:gd name="T69" fmla="*/ 216 h 217"/>
                <a:gd name="T70" fmla="*/ 38 w 163"/>
                <a:gd name="T71" fmla="*/ 217 h 217"/>
                <a:gd name="T72" fmla="*/ 38 w 163"/>
                <a:gd name="T73" fmla="*/ 217 h 217"/>
                <a:gd name="T74" fmla="*/ 46 w 163"/>
                <a:gd name="T75" fmla="*/ 216 h 217"/>
                <a:gd name="T76" fmla="*/ 50 w 163"/>
                <a:gd name="T77" fmla="*/ 213 h 217"/>
                <a:gd name="T78" fmla="*/ 54 w 163"/>
                <a:gd name="T79" fmla="*/ 207 h 217"/>
                <a:gd name="T80" fmla="*/ 56 w 163"/>
                <a:gd name="T81" fmla="*/ 202 h 217"/>
                <a:gd name="T82" fmla="*/ 56 w 163"/>
                <a:gd name="T83" fmla="*/ 202 h 217"/>
                <a:gd name="T84" fmla="*/ 56 w 163"/>
                <a:gd name="T85" fmla="*/ 207 h 217"/>
                <a:gd name="T86" fmla="*/ 60 w 163"/>
                <a:gd name="T87" fmla="*/ 213 h 217"/>
                <a:gd name="T88" fmla="*/ 66 w 163"/>
                <a:gd name="T89" fmla="*/ 216 h 217"/>
                <a:gd name="T90" fmla="*/ 71 w 163"/>
                <a:gd name="T91" fmla="*/ 217 h 217"/>
                <a:gd name="T92" fmla="*/ 71 w 163"/>
                <a:gd name="T93" fmla="*/ 217 h 217"/>
                <a:gd name="T94" fmla="*/ 77 w 163"/>
                <a:gd name="T95" fmla="*/ 216 h 217"/>
                <a:gd name="T96" fmla="*/ 83 w 163"/>
                <a:gd name="T97" fmla="*/ 213 h 217"/>
                <a:gd name="T98" fmla="*/ 86 w 163"/>
                <a:gd name="T99" fmla="*/ 207 h 217"/>
                <a:gd name="T100" fmla="*/ 87 w 163"/>
                <a:gd name="T101" fmla="*/ 202 h 217"/>
                <a:gd name="T102" fmla="*/ 87 w 163"/>
                <a:gd name="T103" fmla="*/ 51 h 217"/>
                <a:gd name="T104" fmla="*/ 149 w 163"/>
                <a:gd name="T105" fmla="*/ 34 h 217"/>
                <a:gd name="T106" fmla="*/ 149 w 163"/>
                <a:gd name="T107" fmla="*/ 34 h 217"/>
                <a:gd name="T108" fmla="*/ 156 w 163"/>
                <a:gd name="T109" fmla="*/ 31 h 217"/>
                <a:gd name="T110" fmla="*/ 162 w 163"/>
                <a:gd name="T111" fmla="*/ 25 h 217"/>
                <a:gd name="T112" fmla="*/ 163 w 163"/>
                <a:gd name="T113" fmla="*/ 19 h 217"/>
                <a:gd name="T114" fmla="*/ 163 w 163"/>
                <a:gd name="T115" fmla="*/ 12 h 217"/>
                <a:gd name="T116" fmla="*/ 163 w 163"/>
                <a:gd name="T117"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217">
                  <a:moveTo>
                    <a:pt x="163" y="12"/>
                  </a:moveTo>
                  <a:lnTo>
                    <a:pt x="163" y="12"/>
                  </a:lnTo>
                  <a:lnTo>
                    <a:pt x="161" y="6"/>
                  </a:lnTo>
                  <a:lnTo>
                    <a:pt x="155" y="2"/>
                  </a:lnTo>
                  <a:lnTo>
                    <a:pt x="149" y="0"/>
                  </a:lnTo>
                  <a:lnTo>
                    <a:pt x="140" y="2"/>
                  </a:lnTo>
                  <a:lnTo>
                    <a:pt x="79" y="19"/>
                  </a:lnTo>
                  <a:lnTo>
                    <a:pt x="77" y="19"/>
                  </a:lnTo>
                  <a:lnTo>
                    <a:pt x="54" y="41"/>
                  </a:lnTo>
                  <a:lnTo>
                    <a:pt x="54" y="42"/>
                  </a:lnTo>
                  <a:lnTo>
                    <a:pt x="31" y="19"/>
                  </a:lnTo>
                  <a:lnTo>
                    <a:pt x="23" y="19"/>
                  </a:lnTo>
                  <a:lnTo>
                    <a:pt x="23" y="19"/>
                  </a:lnTo>
                  <a:lnTo>
                    <a:pt x="18" y="19"/>
                  </a:lnTo>
                  <a:lnTo>
                    <a:pt x="14" y="21"/>
                  </a:lnTo>
                  <a:lnTo>
                    <a:pt x="7" y="25"/>
                  </a:lnTo>
                  <a:lnTo>
                    <a:pt x="2" y="32"/>
                  </a:lnTo>
                  <a:lnTo>
                    <a:pt x="1" y="36"/>
                  </a:lnTo>
                  <a:lnTo>
                    <a:pt x="0" y="41"/>
                  </a:lnTo>
                  <a:lnTo>
                    <a:pt x="0" y="91"/>
                  </a:lnTo>
                  <a:lnTo>
                    <a:pt x="0" y="91"/>
                  </a:lnTo>
                  <a:lnTo>
                    <a:pt x="1" y="97"/>
                  </a:lnTo>
                  <a:lnTo>
                    <a:pt x="2" y="101"/>
                  </a:lnTo>
                  <a:lnTo>
                    <a:pt x="7" y="108"/>
                  </a:lnTo>
                  <a:lnTo>
                    <a:pt x="14" y="113"/>
                  </a:lnTo>
                  <a:lnTo>
                    <a:pt x="18" y="114"/>
                  </a:lnTo>
                  <a:lnTo>
                    <a:pt x="23" y="114"/>
                  </a:lnTo>
                  <a:lnTo>
                    <a:pt x="24" y="114"/>
                  </a:lnTo>
                  <a:lnTo>
                    <a:pt x="24" y="114"/>
                  </a:lnTo>
                  <a:lnTo>
                    <a:pt x="23" y="120"/>
                  </a:lnTo>
                  <a:lnTo>
                    <a:pt x="23" y="202"/>
                  </a:lnTo>
                  <a:lnTo>
                    <a:pt x="23" y="202"/>
                  </a:lnTo>
                  <a:lnTo>
                    <a:pt x="24" y="207"/>
                  </a:lnTo>
                  <a:lnTo>
                    <a:pt x="27" y="213"/>
                  </a:lnTo>
                  <a:lnTo>
                    <a:pt x="33" y="216"/>
                  </a:lnTo>
                  <a:lnTo>
                    <a:pt x="38" y="217"/>
                  </a:lnTo>
                  <a:lnTo>
                    <a:pt x="38" y="217"/>
                  </a:lnTo>
                  <a:lnTo>
                    <a:pt x="46" y="216"/>
                  </a:lnTo>
                  <a:lnTo>
                    <a:pt x="50" y="213"/>
                  </a:lnTo>
                  <a:lnTo>
                    <a:pt x="54" y="207"/>
                  </a:lnTo>
                  <a:lnTo>
                    <a:pt x="56" y="202"/>
                  </a:lnTo>
                  <a:lnTo>
                    <a:pt x="56" y="202"/>
                  </a:lnTo>
                  <a:lnTo>
                    <a:pt x="56" y="207"/>
                  </a:lnTo>
                  <a:lnTo>
                    <a:pt x="60" y="213"/>
                  </a:lnTo>
                  <a:lnTo>
                    <a:pt x="66" y="216"/>
                  </a:lnTo>
                  <a:lnTo>
                    <a:pt x="71" y="217"/>
                  </a:lnTo>
                  <a:lnTo>
                    <a:pt x="71" y="217"/>
                  </a:lnTo>
                  <a:lnTo>
                    <a:pt x="77" y="216"/>
                  </a:lnTo>
                  <a:lnTo>
                    <a:pt x="83" y="213"/>
                  </a:lnTo>
                  <a:lnTo>
                    <a:pt x="86" y="207"/>
                  </a:lnTo>
                  <a:lnTo>
                    <a:pt x="87" y="202"/>
                  </a:lnTo>
                  <a:lnTo>
                    <a:pt x="87" y="51"/>
                  </a:lnTo>
                  <a:lnTo>
                    <a:pt x="149" y="34"/>
                  </a:lnTo>
                  <a:lnTo>
                    <a:pt x="149" y="34"/>
                  </a:lnTo>
                  <a:lnTo>
                    <a:pt x="156" y="31"/>
                  </a:lnTo>
                  <a:lnTo>
                    <a:pt x="162" y="25"/>
                  </a:lnTo>
                  <a:lnTo>
                    <a:pt x="163" y="19"/>
                  </a:lnTo>
                  <a:lnTo>
                    <a:pt x="163" y="12"/>
                  </a:lnTo>
                  <a:lnTo>
                    <a:pt x="163" y="1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a:defRPr/>
              </a:pPr>
              <a:endParaRPr lang="en-GB" dirty="0">
                <a:solidFill>
                  <a:srgbClr val="000000"/>
                </a:solidFill>
                <a:latin typeface="Calibri" panose="020F0502020204030204" pitchFamily="34" charset="0"/>
                <a:cs typeface="Calibri" panose="020F0502020204030204" pitchFamily="34" charset="0"/>
              </a:endParaRPr>
            </a:p>
          </p:txBody>
        </p:sp>
      </p:grpSp>
    </p:spTree>
    <p:custDataLst>
      <p:custData r:id="rId1"/>
    </p:custDataLst>
    <p:extLst>
      <p:ext uri="{BB962C8B-B14F-4D97-AF65-F5344CB8AC3E}">
        <p14:creationId xmlns:p14="http://schemas.microsoft.com/office/powerpoint/2010/main" val="285499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lstStyle/>
          <a:p>
            <a:pPr>
              <a:tabLst>
                <a:tab pos="625475" algn="l"/>
              </a:tabLst>
            </a:pPr>
            <a:r>
              <a:rPr lang="en-GB" dirty="0">
                <a:solidFill>
                  <a:schemeClr val="bg1"/>
                </a:solidFill>
              </a:rPr>
              <a:t>HSN Dashboard</a:t>
            </a:r>
            <a:endParaRPr lang="en-IN" dirty="0"/>
          </a:p>
        </p:txBody>
      </p:sp>
      <p:pic>
        <p:nvPicPr>
          <p:cNvPr id="4" name="Picture 3" descr="A screenshot of a graph&#10;&#10;Description automatically generated">
            <a:extLst>
              <a:ext uri="{FF2B5EF4-FFF2-40B4-BE49-F238E27FC236}">
                <a16:creationId xmlns:a16="http://schemas.microsoft.com/office/drawing/2014/main" id="{345D218E-FAC4-75BC-76FE-EB1C744D4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4" y="1060218"/>
            <a:ext cx="10655848" cy="3664138"/>
          </a:xfrm>
          <a:prstGeom prst="rect">
            <a:avLst/>
          </a:prstGeom>
        </p:spPr>
      </p:pic>
    </p:spTree>
    <p:extLst>
      <p:ext uri="{BB962C8B-B14F-4D97-AF65-F5344CB8AC3E}">
        <p14:creationId xmlns:p14="http://schemas.microsoft.com/office/powerpoint/2010/main" val="239184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HSN Reports</a:t>
            </a:r>
          </a:p>
        </p:txBody>
      </p:sp>
      <p:pic>
        <p:nvPicPr>
          <p:cNvPr id="5" name="Picture 4" descr="A screenshot of a computer&#10;&#10;Description automatically generated">
            <a:extLst>
              <a:ext uri="{FF2B5EF4-FFF2-40B4-BE49-F238E27FC236}">
                <a16:creationId xmlns:a16="http://schemas.microsoft.com/office/drawing/2014/main" id="{2C6161F7-1006-3D22-5EDB-B08593029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1" y="1126625"/>
            <a:ext cx="10560593" cy="5658141"/>
          </a:xfrm>
          <a:prstGeom prst="rect">
            <a:avLst/>
          </a:prstGeom>
        </p:spPr>
      </p:pic>
    </p:spTree>
    <p:extLst>
      <p:ext uri="{BB962C8B-B14F-4D97-AF65-F5344CB8AC3E}">
        <p14:creationId xmlns:p14="http://schemas.microsoft.com/office/powerpoint/2010/main" val="263253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AE44F5D-51EF-49EF-BAE4-71C12424A2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32</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0" y="0"/>
            <a:ext cx="12192000"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For Scrutiny/Audit/Assessments</a:t>
            </a:r>
          </a:p>
        </p:txBody>
      </p:sp>
    </p:spTree>
    <p:custDataLst>
      <p:custData r:id="rId1"/>
    </p:custDataLst>
    <p:extLst>
      <p:ext uri="{BB962C8B-B14F-4D97-AF65-F5344CB8AC3E}">
        <p14:creationId xmlns:p14="http://schemas.microsoft.com/office/powerpoint/2010/main" val="3069347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KYT Dashboard and Entity Dashboard</a:t>
            </a:r>
          </a:p>
        </p:txBody>
      </p:sp>
      <p:pic>
        <p:nvPicPr>
          <p:cNvPr id="5" name="Picture 4" descr="A screenshot of a computer&#10;&#10;Description automatically generated">
            <a:extLst>
              <a:ext uri="{FF2B5EF4-FFF2-40B4-BE49-F238E27FC236}">
                <a16:creationId xmlns:a16="http://schemas.microsoft.com/office/drawing/2014/main" id="{CF030B97-E140-4509-9626-2808CD605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4" y="971423"/>
            <a:ext cx="11125772" cy="4915153"/>
          </a:xfrm>
          <a:prstGeom prst="rect">
            <a:avLst/>
          </a:prstGeom>
        </p:spPr>
      </p:pic>
    </p:spTree>
    <p:extLst>
      <p:ext uri="{BB962C8B-B14F-4D97-AF65-F5344CB8AC3E}">
        <p14:creationId xmlns:p14="http://schemas.microsoft.com/office/powerpoint/2010/main" val="41730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KYT Dashboard and Entity Dashboard</a:t>
            </a:r>
          </a:p>
        </p:txBody>
      </p:sp>
      <p:pic>
        <p:nvPicPr>
          <p:cNvPr id="4" name="Picture 3" descr="A screenshot of a computer&#10;&#10;Description automatically generated">
            <a:extLst>
              <a:ext uri="{FF2B5EF4-FFF2-40B4-BE49-F238E27FC236}">
                <a16:creationId xmlns:a16="http://schemas.microsoft.com/office/drawing/2014/main" id="{C865A9AE-20FA-A332-174B-624281922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26" y="939928"/>
            <a:ext cx="10998765" cy="5753396"/>
          </a:xfrm>
          <a:prstGeom prst="rect">
            <a:avLst/>
          </a:prstGeom>
        </p:spPr>
      </p:pic>
    </p:spTree>
    <p:extLst>
      <p:ext uri="{BB962C8B-B14F-4D97-AF65-F5344CB8AC3E}">
        <p14:creationId xmlns:p14="http://schemas.microsoft.com/office/powerpoint/2010/main" val="4159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pPr>
              <a:tabLst>
                <a:tab pos="625475" algn="l"/>
              </a:tabLst>
            </a:pPr>
            <a:r>
              <a:rPr lang="en-US" dirty="0">
                <a:solidFill>
                  <a:schemeClr val="bg1"/>
                </a:solidFill>
              </a:rPr>
              <a:t>Return Inspection Suite</a:t>
            </a:r>
          </a:p>
        </p:txBody>
      </p:sp>
      <p:pic>
        <p:nvPicPr>
          <p:cNvPr id="5" name="Picture 4">
            <a:extLst>
              <a:ext uri="{FF2B5EF4-FFF2-40B4-BE49-F238E27FC236}">
                <a16:creationId xmlns:a16="http://schemas.microsoft.com/office/drawing/2014/main" id="{94DA31AB-A407-EFF7-852A-D5A71A11F360}"/>
              </a:ext>
            </a:extLst>
          </p:cNvPr>
          <p:cNvPicPr>
            <a:picLocks noChangeAspect="1"/>
          </p:cNvPicPr>
          <p:nvPr/>
        </p:nvPicPr>
        <p:blipFill>
          <a:blip r:embed="rId3"/>
          <a:stretch>
            <a:fillRect/>
          </a:stretch>
        </p:blipFill>
        <p:spPr>
          <a:xfrm>
            <a:off x="101600" y="979518"/>
            <a:ext cx="11877040" cy="5451761"/>
          </a:xfrm>
          <a:prstGeom prst="rect">
            <a:avLst/>
          </a:prstGeom>
        </p:spPr>
      </p:pic>
    </p:spTree>
    <p:extLst>
      <p:ext uri="{BB962C8B-B14F-4D97-AF65-F5344CB8AC3E}">
        <p14:creationId xmlns:p14="http://schemas.microsoft.com/office/powerpoint/2010/main" val="147708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609600" y="73234"/>
            <a:ext cx="11176000" cy="612569"/>
          </a:xfrm>
        </p:spPr>
        <p:txBody>
          <a:bodyPr>
            <a:normAutofit/>
          </a:bodyPr>
          <a:lstStyle/>
          <a:p>
            <a:pPr>
              <a:tabLst>
                <a:tab pos="625475" algn="l"/>
              </a:tabLst>
            </a:pPr>
            <a:r>
              <a:rPr lang="en-US" dirty="0">
                <a:solidFill>
                  <a:schemeClr val="bg1"/>
                </a:solidFill>
              </a:rPr>
              <a:t>GSTIN Comparison dashboard</a:t>
            </a:r>
          </a:p>
        </p:txBody>
      </p:sp>
      <p:pic>
        <p:nvPicPr>
          <p:cNvPr id="5" name="Picture 4" descr="A screenshot of a computer&#10;&#10;Description automatically generated">
            <a:extLst>
              <a:ext uri="{FF2B5EF4-FFF2-40B4-BE49-F238E27FC236}">
                <a16:creationId xmlns:a16="http://schemas.microsoft.com/office/drawing/2014/main" id="{47CAEA9D-C478-9AA7-3FA1-33A4177F1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47" y="1092080"/>
            <a:ext cx="10827306" cy="4673840"/>
          </a:xfrm>
          <a:prstGeom prst="rect">
            <a:avLst/>
          </a:prstGeom>
        </p:spPr>
      </p:pic>
    </p:spTree>
    <p:extLst>
      <p:ext uri="{BB962C8B-B14F-4D97-AF65-F5344CB8AC3E}">
        <p14:creationId xmlns:p14="http://schemas.microsoft.com/office/powerpoint/2010/main" val="3062501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609600" y="73234"/>
            <a:ext cx="11176000" cy="612569"/>
          </a:xfrm>
        </p:spPr>
        <p:txBody>
          <a:bodyPr>
            <a:normAutofit/>
          </a:bodyPr>
          <a:lstStyle/>
          <a:p>
            <a:pPr>
              <a:tabLst>
                <a:tab pos="625475" algn="l"/>
              </a:tabLst>
            </a:pPr>
            <a:r>
              <a:rPr lang="en-US" dirty="0">
                <a:solidFill>
                  <a:schemeClr val="bg1"/>
                </a:solidFill>
              </a:rPr>
              <a:t>GSTIN &amp; PAN wise monthly &amp; annual summary of GSTR 3B</a:t>
            </a:r>
          </a:p>
        </p:txBody>
      </p:sp>
      <p:pic>
        <p:nvPicPr>
          <p:cNvPr id="4" name="Picture 3" descr="A screenshot of a computer&#10;&#10;Description automatically generated">
            <a:extLst>
              <a:ext uri="{FF2B5EF4-FFF2-40B4-BE49-F238E27FC236}">
                <a16:creationId xmlns:a16="http://schemas.microsoft.com/office/drawing/2014/main" id="{784C5493-42D8-8679-4D70-B1BDED320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4" y="1036570"/>
            <a:ext cx="11703651" cy="5321573"/>
          </a:xfrm>
          <a:prstGeom prst="rect">
            <a:avLst/>
          </a:prstGeom>
        </p:spPr>
      </p:pic>
    </p:spTree>
    <p:extLst>
      <p:ext uri="{BB962C8B-B14F-4D97-AF65-F5344CB8AC3E}">
        <p14:creationId xmlns:p14="http://schemas.microsoft.com/office/powerpoint/2010/main" val="176034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38</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1" y="0"/>
            <a:ext cx="12334461"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Thank You</a:t>
            </a:r>
          </a:p>
          <a:p>
            <a:endParaRPr lang="en-US" sz="6600" b="1" dirty="0">
              <a:solidFill>
                <a:schemeClr val="bg1"/>
              </a:solidFill>
            </a:endParaRPr>
          </a:p>
        </p:txBody>
      </p:sp>
    </p:spTree>
    <p:custDataLst>
      <p:custData r:id="rId1"/>
    </p:custDataLst>
    <p:extLst>
      <p:ext uri="{BB962C8B-B14F-4D97-AF65-F5344CB8AC3E}">
        <p14:creationId xmlns:p14="http://schemas.microsoft.com/office/powerpoint/2010/main" val="138990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B9F6-C5C6-461A-A430-EAC95478AEBA}"/>
              </a:ext>
            </a:extLst>
          </p:cNvPr>
          <p:cNvSpPr>
            <a:spLocks noGrp="1"/>
          </p:cNvSpPr>
          <p:nvPr>
            <p:ph type="title"/>
          </p:nvPr>
        </p:nvSpPr>
        <p:spPr>
          <a:xfrm>
            <a:off x="590937" y="18389"/>
            <a:ext cx="11176000" cy="612569"/>
          </a:xfrm>
        </p:spPr>
        <p:txBody>
          <a:bodyPr/>
          <a:lstStyle/>
          <a:p>
            <a:r>
              <a:rPr lang="en-GB" dirty="0">
                <a:solidFill>
                  <a:schemeClr val="bg1"/>
                </a:solidFill>
                <a:latin typeface="Cambria" panose="02040503050406030204" pitchFamily="18" charset="0"/>
                <a:ea typeface="Cambria" panose="02040503050406030204" pitchFamily="18" charset="0"/>
              </a:rPr>
              <a:t>ADVAIT Users</a:t>
            </a:r>
            <a:endParaRPr lang="en-US" dirty="0">
              <a:solidFill>
                <a:schemeClr val="bg1"/>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81A6E2E-9EFC-4D52-A45A-A69EB123D8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18" b="6164"/>
          <a:stretch/>
        </p:blipFill>
        <p:spPr>
          <a:xfrm>
            <a:off x="1054100" y="1015413"/>
            <a:ext cx="9880406" cy="5758168"/>
          </a:xfrm>
          <a:prstGeom prst="rect">
            <a:avLst/>
          </a:prstGeom>
        </p:spPr>
      </p:pic>
      <p:sp>
        <p:nvSpPr>
          <p:cNvPr id="7" name="TextBox 6">
            <a:extLst>
              <a:ext uri="{FF2B5EF4-FFF2-40B4-BE49-F238E27FC236}">
                <a16:creationId xmlns:a16="http://schemas.microsoft.com/office/drawing/2014/main" id="{640143D1-720D-4BB2-89E0-937FEA7BB624}"/>
              </a:ext>
            </a:extLst>
          </p:cNvPr>
          <p:cNvSpPr txBox="1"/>
          <p:nvPr/>
        </p:nvSpPr>
        <p:spPr>
          <a:xfrm>
            <a:off x="3430702" y="1320800"/>
            <a:ext cx="971388" cy="276999"/>
          </a:xfrm>
          <a:prstGeom prst="rect">
            <a:avLst/>
          </a:prstGeom>
          <a:noFill/>
        </p:spPr>
        <p:txBody>
          <a:bodyPr wrap="square" rtlCol="0">
            <a:spAutoFit/>
          </a:bodyPr>
          <a:lstStyle/>
          <a:p>
            <a:r>
              <a:rPr lang="en-US" sz="1200" dirty="0">
                <a:solidFill>
                  <a:schemeClr val="bg1">
                    <a:lumMod val="50000"/>
                  </a:schemeClr>
                </a:solidFill>
              </a:rPr>
              <a:t>SFIO,NCB</a:t>
            </a:r>
          </a:p>
        </p:txBody>
      </p:sp>
      <p:sp>
        <p:nvSpPr>
          <p:cNvPr id="8" name="TextBox 7">
            <a:extLst>
              <a:ext uri="{FF2B5EF4-FFF2-40B4-BE49-F238E27FC236}">
                <a16:creationId xmlns:a16="http://schemas.microsoft.com/office/drawing/2014/main" id="{3496706C-DFC8-438A-8498-E9DA650F7D68}"/>
              </a:ext>
            </a:extLst>
          </p:cNvPr>
          <p:cNvSpPr txBox="1"/>
          <p:nvPr/>
        </p:nvSpPr>
        <p:spPr>
          <a:xfrm>
            <a:off x="2478049" y="1128981"/>
            <a:ext cx="1196628" cy="307777"/>
          </a:xfrm>
          <a:prstGeom prst="rect">
            <a:avLst/>
          </a:prstGeom>
          <a:noFill/>
        </p:spPr>
        <p:txBody>
          <a:bodyPr wrap="square" rtlCol="0">
            <a:spAutoFit/>
          </a:bodyPr>
          <a:lstStyle/>
          <a:p>
            <a:r>
              <a:rPr lang="en-US" sz="1400" dirty="0">
                <a:solidFill>
                  <a:schemeClr val="bg1">
                    <a:lumMod val="50000"/>
                  </a:schemeClr>
                </a:solidFill>
              </a:rPr>
              <a:t>Reports to </a:t>
            </a:r>
          </a:p>
        </p:txBody>
      </p:sp>
      <p:sp>
        <p:nvSpPr>
          <p:cNvPr id="9" name="Rectangle 8">
            <a:extLst>
              <a:ext uri="{FF2B5EF4-FFF2-40B4-BE49-F238E27FC236}">
                <a16:creationId xmlns:a16="http://schemas.microsoft.com/office/drawing/2014/main" id="{1B4DFE33-7389-4791-9550-1F9064ECBE12}"/>
              </a:ext>
            </a:extLst>
          </p:cNvPr>
          <p:cNvSpPr/>
          <p:nvPr/>
        </p:nvSpPr>
        <p:spPr>
          <a:xfrm>
            <a:off x="1054100" y="2085874"/>
            <a:ext cx="1900078" cy="864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04677F-F72E-473C-ACFA-DCBB842ABC34}"/>
              </a:ext>
            </a:extLst>
          </p:cNvPr>
          <p:cNvSpPr txBox="1"/>
          <p:nvPr/>
        </p:nvSpPr>
        <p:spPr>
          <a:xfrm>
            <a:off x="1452091" y="2466490"/>
            <a:ext cx="1502087" cy="276999"/>
          </a:xfrm>
          <a:prstGeom prst="rect">
            <a:avLst/>
          </a:prstGeom>
          <a:noFill/>
        </p:spPr>
        <p:txBody>
          <a:bodyPr wrap="square" rtlCol="0">
            <a:spAutoFit/>
          </a:bodyPr>
          <a:lstStyle/>
          <a:p>
            <a:r>
              <a:rPr lang="en-US" sz="1200" dirty="0">
                <a:solidFill>
                  <a:schemeClr val="bg1">
                    <a:lumMod val="50000"/>
                  </a:schemeClr>
                </a:solidFill>
              </a:rPr>
              <a:t>CBDT, NATGRID</a:t>
            </a:r>
          </a:p>
        </p:txBody>
      </p:sp>
      <p:grpSp>
        <p:nvGrpSpPr>
          <p:cNvPr id="3" name="Group 3">
            <a:extLst>
              <a:ext uri="{FF2B5EF4-FFF2-40B4-BE49-F238E27FC236}">
                <a16:creationId xmlns:a16="http://schemas.microsoft.com/office/drawing/2014/main" id="{04230167-44D0-403F-9B97-E46F3D880F8D}"/>
              </a:ext>
            </a:extLst>
          </p:cNvPr>
          <p:cNvGrpSpPr/>
          <p:nvPr/>
        </p:nvGrpSpPr>
        <p:grpSpPr>
          <a:xfrm>
            <a:off x="1160616" y="5564740"/>
            <a:ext cx="2755780" cy="968586"/>
            <a:chOff x="1206621" y="5562600"/>
            <a:chExt cx="2755780" cy="968586"/>
          </a:xfrm>
        </p:grpSpPr>
        <p:sp>
          <p:nvSpPr>
            <p:cNvPr id="12" name="Rectangle 11">
              <a:extLst>
                <a:ext uri="{FF2B5EF4-FFF2-40B4-BE49-F238E27FC236}">
                  <a16:creationId xmlns:a16="http://schemas.microsoft.com/office/drawing/2014/main" id="{69E7D394-72AA-4A20-99AF-06BFA93D5A84}"/>
                </a:ext>
              </a:extLst>
            </p:cNvPr>
            <p:cNvSpPr/>
            <p:nvPr/>
          </p:nvSpPr>
          <p:spPr>
            <a:xfrm>
              <a:off x="1352147" y="5562600"/>
              <a:ext cx="2610254" cy="864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843D530-D1B2-4A7A-B177-3EFAE82D2E59}"/>
                </a:ext>
              </a:extLst>
            </p:cNvPr>
            <p:cNvSpPr txBox="1"/>
            <p:nvPr/>
          </p:nvSpPr>
          <p:spPr>
            <a:xfrm>
              <a:off x="1206621" y="5700189"/>
              <a:ext cx="2610254" cy="830997"/>
            </a:xfrm>
            <a:prstGeom prst="rect">
              <a:avLst/>
            </a:prstGeom>
            <a:noFill/>
          </p:spPr>
          <p:txBody>
            <a:bodyPr wrap="square" rtlCol="0">
              <a:spAutoFit/>
            </a:bodyPr>
            <a:lstStyle/>
            <a:p>
              <a:r>
                <a:rPr lang="en-US" sz="1200" dirty="0">
                  <a:solidFill>
                    <a:schemeClr val="bg1">
                      <a:lumMod val="50000"/>
                    </a:schemeClr>
                  </a:solidFill>
                </a:rPr>
                <a:t>INPUTS FOR BUDGET FORMULATION, CALCULATION OF RISK SCORES FOR AUDIT PLANNING  AND TAX POLICY FORMULATION </a:t>
              </a:r>
            </a:p>
          </p:txBody>
        </p:sp>
      </p:grpSp>
      <p:sp>
        <p:nvSpPr>
          <p:cNvPr id="14" name="Oval 13">
            <a:extLst>
              <a:ext uri="{FF2B5EF4-FFF2-40B4-BE49-F238E27FC236}">
                <a16:creationId xmlns:a16="http://schemas.microsoft.com/office/drawing/2014/main" id="{901875BB-4156-4961-90B0-2464B00E3F22}"/>
              </a:ext>
            </a:extLst>
          </p:cNvPr>
          <p:cNvSpPr/>
          <p:nvPr/>
        </p:nvSpPr>
        <p:spPr>
          <a:xfrm>
            <a:off x="6178937" y="5302144"/>
            <a:ext cx="1219200" cy="11695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227A4E-750E-42BF-A9D0-CDE19537CDFE}"/>
              </a:ext>
            </a:extLst>
          </p:cNvPr>
          <p:cNvSpPr txBox="1"/>
          <p:nvPr/>
        </p:nvSpPr>
        <p:spPr>
          <a:xfrm>
            <a:off x="6140973" y="5570861"/>
            <a:ext cx="1548353" cy="646331"/>
          </a:xfrm>
          <a:prstGeom prst="rect">
            <a:avLst/>
          </a:prstGeom>
          <a:noFill/>
        </p:spPr>
        <p:txBody>
          <a:bodyPr wrap="square" rtlCol="0">
            <a:spAutoFit/>
          </a:bodyPr>
          <a:lstStyle/>
          <a:p>
            <a:pPr algn="ctr"/>
            <a:r>
              <a:rPr lang="en-US" sz="1200" dirty="0">
                <a:solidFill>
                  <a:schemeClr val="bg1">
                    <a:lumMod val="50000"/>
                  </a:schemeClr>
                </a:solidFill>
              </a:rPr>
              <a:t>GOVT.</a:t>
            </a:r>
          </a:p>
          <a:p>
            <a:pPr algn="ctr"/>
            <a:r>
              <a:rPr lang="en-US" sz="1200" dirty="0">
                <a:solidFill>
                  <a:schemeClr val="bg1">
                    <a:lumMod val="50000"/>
                  </a:schemeClr>
                </a:solidFill>
              </a:rPr>
              <a:t>REGULATORY</a:t>
            </a:r>
          </a:p>
          <a:p>
            <a:pPr algn="ctr"/>
            <a:r>
              <a:rPr lang="en-US" sz="1200" dirty="0">
                <a:solidFill>
                  <a:schemeClr val="bg1">
                    <a:lumMod val="50000"/>
                  </a:schemeClr>
                </a:solidFill>
              </a:rPr>
              <a:t>AGENCIES</a:t>
            </a:r>
          </a:p>
        </p:txBody>
      </p:sp>
      <p:sp>
        <p:nvSpPr>
          <p:cNvPr id="16" name="Rectangle 15">
            <a:extLst>
              <a:ext uri="{FF2B5EF4-FFF2-40B4-BE49-F238E27FC236}">
                <a16:creationId xmlns:a16="http://schemas.microsoft.com/office/drawing/2014/main" id="{C6007D15-CFEC-47AB-9DD9-D39AC9749FB1}"/>
              </a:ext>
            </a:extLst>
          </p:cNvPr>
          <p:cNvSpPr/>
          <p:nvPr/>
        </p:nvSpPr>
        <p:spPr>
          <a:xfrm>
            <a:off x="9093200" y="3771900"/>
            <a:ext cx="14224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4766A4D-561C-4DC7-98F0-0A241CE78119}"/>
              </a:ext>
            </a:extLst>
          </p:cNvPr>
          <p:cNvSpPr txBox="1"/>
          <p:nvPr/>
        </p:nvSpPr>
        <p:spPr>
          <a:xfrm>
            <a:off x="9030222" y="3801794"/>
            <a:ext cx="1548353" cy="646331"/>
          </a:xfrm>
          <a:prstGeom prst="rect">
            <a:avLst/>
          </a:prstGeom>
          <a:solidFill>
            <a:srgbClr val="FFFFFF"/>
          </a:solidFill>
        </p:spPr>
        <p:txBody>
          <a:bodyPr wrap="square" rtlCol="0">
            <a:spAutoFit/>
          </a:bodyPr>
          <a:lstStyle/>
          <a:p>
            <a:r>
              <a:rPr lang="en-US" sz="1200" dirty="0">
                <a:solidFill>
                  <a:schemeClr val="bg1">
                    <a:lumMod val="50000"/>
                  </a:schemeClr>
                </a:solidFill>
              </a:rPr>
              <a:t>GOLD, COAL, PULSES,  FERTILIZERS DATA</a:t>
            </a:r>
          </a:p>
          <a:p>
            <a:endParaRPr lang="en-US" sz="1200" dirty="0">
              <a:solidFill>
                <a:schemeClr val="bg1">
                  <a:lumMod val="50000"/>
                </a:schemeClr>
              </a:solidFill>
            </a:endParaRPr>
          </a:p>
        </p:txBody>
      </p:sp>
      <p:sp>
        <p:nvSpPr>
          <p:cNvPr id="18" name="Rectangle 17">
            <a:extLst>
              <a:ext uri="{FF2B5EF4-FFF2-40B4-BE49-F238E27FC236}">
                <a16:creationId xmlns:a16="http://schemas.microsoft.com/office/drawing/2014/main" id="{A1C8F929-0CB9-4152-AD8F-4A572839F8F9}"/>
              </a:ext>
            </a:extLst>
          </p:cNvPr>
          <p:cNvSpPr/>
          <p:nvPr/>
        </p:nvSpPr>
        <p:spPr>
          <a:xfrm>
            <a:off x="7904321" y="1015413"/>
            <a:ext cx="1900078"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7BCA36F-0FDC-4E18-8666-4E64C4677EA0}"/>
              </a:ext>
            </a:extLst>
          </p:cNvPr>
          <p:cNvSpPr txBox="1"/>
          <p:nvPr/>
        </p:nvSpPr>
        <p:spPr>
          <a:xfrm>
            <a:off x="7669775" y="1155142"/>
            <a:ext cx="2044176" cy="461665"/>
          </a:xfrm>
          <a:prstGeom prst="rect">
            <a:avLst/>
          </a:prstGeom>
          <a:solidFill>
            <a:srgbClr val="FFFFFF"/>
          </a:solidFill>
        </p:spPr>
        <p:txBody>
          <a:bodyPr wrap="square" rtlCol="0">
            <a:spAutoFit/>
          </a:bodyPr>
          <a:lstStyle/>
          <a:p>
            <a:r>
              <a:rPr lang="en-US" sz="1200" dirty="0">
                <a:solidFill>
                  <a:schemeClr val="bg1">
                    <a:lumMod val="50000"/>
                  </a:schemeClr>
                </a:solidFill>
              </a:rPr>
              <a:t>DAY TO DAY REQUESTS, ADHOC REPORTS,</a:t>
            </a:r>
          </a:p>
        </p:txBody>
      </p:sp>
      <p:sp>
        <p:nvSpPr>
          <p:cNvPr id="20" name="TextBox 19">
            <a:extLst>
              <a:ext uri="{FF2B5EF4-FFF2-40B4-BE49-F238E27FC236}">
                <a16:creationId xmlns:a16="http://schemas.microsoft.com/office/drawing/2014/main" id="{5E65CD57-A3B2-401D-B08E-7D729B07E775}"/>
              </a:ext>
            </a:extLst>
          </p:cNvPr>
          <p:cNvSpPr txBox="1"/>
          <p:nvPr/>
        </p:nvSpPr>
        <p:spPr>
          <a:xfrm>
            <a:off x="2295165" y="1074579"/>
            <a:ext cx="2026049" cy="523220"/>
          </a:xfrm>
          <a:prstGeom prst="rect">
            <a:avLst/>
          </a:prstGeom>
          <a:solidFill>
            <a:srgbClr val="FFFFFF"/>
          </a:solidFill>
        </p:spPr>
        <p:txBody>
          <a:bodyPr wrap="square" rtlCol="0">
            <a:spAutoFit/>
          </a:bodyPr>
          <a:lstStyle/>
          <a:p>
            <a:r>
              <a:rPr lang="en-US" sz="1400" dirty="0">
                <a:solidFill>
                  <a:schemeClr val="bg1">
                    <a:lumMod val="50000"/>
                  </a:schemeClr>
                </a:solidFill>
              </a:rPr>
              <a:t>Reports to DGGI, CBI, ED, SFIO, NCB </a:t>
            </a:r>
          </a:p>
        </p:txBody>
      </p:sp>
      <p:sp>
        <p:nvSpPr>
          <p:cNvPr id="22" name="TextBox 21">
            <a:extLst>
              <a:ext uri="{FF2B5EF4-FFF2-40B4-BE49-F238E27FC236}">
                <a16:creationId xmlns:a16="http://schemas.microsoft.com/office/drawing/2014/main" id="{3F58BB5B-95BE-4B52-9BA5-3E63AABEA37D}"/>
              </a:ext>
            </a:extLst>
          </p:cNvPr>
          <p:cNvSpPr txBox="1"/>
          <p:nvPr/>
        </p:nvSpPr>
        <p:spPr>
          <a:xfrm>
            <a:off x="8700926" y="2239768"/>
            <a:ext cx="2026049" cy="307777"/>
          </a:xfrm>
          <a:prstGeom prst="rect">
            <a:avLst/>
          </a:prstGeom>
          <a:solidFill>
            <a:srgbClr val="FFFFFF"/>
          </a:solidFill>
        </p:spPr>
        <p:txBody>
          <a:bodyPr wrap="square" rtlCol="0">
            <a:spAutoFit/>
          </a:bodyPr>
          <a:lstStyle/>
          <a:p>
            <a:r>
              <a:rPr lang="en-US" sz="1400" dirty="0">
                <a:solidFill>
                  <a:schemeClr val="bg1">
                    <a:lumMod val="50000"/>
                  </a:schemeClr>
                </a:solidFill>
              </a:rPr>
              <a:t>Data requests</a:t>
            </a:r>
          </a:p>
        </p:txBody>
      </p:sp>
      <p:sp>
        <p:nvSpPr>
          <p:cNvPr id="24" name="TextBox 23">
            <a:extLst>
              <a:ext uri="{FF2B5EF4-FFF2-40B4-BE49-F238E27FC236}">
                <a16:creationId xmlns:a16="http://schemas.microsoft.com/office/drawing/2014/main" id="{0030BCA6-A30B-4581-8004-220961DC4634}"/>
              </a:ext>
            </a:extLst>
          </p:cNvPr>
          <p:cNvSpPr txBox="1"/>
          <p:nvPr/>
        </p:nvSpPr>
        <p:spPr>
          <a:xfrm>
            <a:off x="8034296" y="5760628"/>
            <a:ext cx="2339376" cy="830997"/>
          </a:xfrm>
          <a:prstGeom prst="rect">
            <a:avLst/>
          </a:prstGeom>
          <a:solidFill>
            <a:srgbClr val="FFFFFF"/>
          </a:solidFill>
        </p:spPr>
        <p:txBody>
          <a:bodyPr wrap="square" rtlCol="0">
            <a:spAutoFit/>
          </a:bodyPr>
          <a:lstStyle/>
          <a:p>
            <a:r>
              <a:rPr lang="en-US" sz="1200" dirty="0">
                <a:solidFill>
                  <a:schemeClr val="bg1">
                    <a:lumMod val="50000"/>
                  </a:schemeClr>
                </a:solidFill>
              </a:rPr>
              <a:t>NPPA, DG TRADE REMEDIES, DCGI, e.g., INPUTS FOR PRICE-CAPPING OF MEDICAL DEVICES SENT TO NPPA</a:t>
            </a:r>
          </a:p>
        </p:txBody>
      </p:sp>
      <p:sp>
        <p:nvSpPr>
          <p:cNvPr id="25" name="TextBox 24">
            <a:extLst>
              <a:ext uri="{FF2B5EF4-FFF2-40B4-BE49-F238E27FC236}">
                <a16:creationId xmlns:a16="http://schemas.microsoft.com/office/drawing/2014/main" id="{3F73B484-9DCF-4E77-BA36-798974A7128D}"/>
              </a:ext>
            </a:extLst>
          </p:cNvPr>
          <p:cNvSpPr txBox="1"/>
          <p:nvPr/>
        </p:nvSpPr>
        <p:spPr>
          <a:xfrm>
            <a:off x="1337901" y="4096338"/>
            <a:ext cx="1502086" cy="830997"/>
          </a:xfrm>
          <a:prstGeom prst="rect">
            <a:avLst/>
          </a:prstGeom>
          <a:solidFill>
            <a:srgbClr val="FFFFFF"/>
          </a:solidFill>
        </p:spPr>
        <p:txBody>
          <a:bodyPr wrap="square" rtlCol="0">
            <a:spAutoFit/>
          </a:bodyPr>
          <a:lstStyle/>
          <a:p>
            <a:r>
              <a:rPr lang="en-US" sz="1200" dirty="0">
                <a:solidFill>
                  <a:schemeClr val="bg1">
                    <a:lumMod val="50000"/>
                  </a:schemeClr>
                </a:solidFill>
              </a:rPr>
              <a:t>Data shared with CAG and for RTIs and PQs</a:t>
            </a:r>
          </a:p>
          <a:p>
            <a:endParaRPr lang="en-US" sz="1200" dirty="0">
              <a:solidFill>
                <a:schemeClr val="bg1">
                  <a:lumMod val="50000"/>
                </a:schemeClr>
              </a:solidFill>
            </a:endParaRPr>
          </a:p>
        </p:txBody>
      </p:sp>
    </p:spTree>
    <p:custDataLst>
      <p:custData r:id="rId1"/>
    </p:custDataLst>
    <p:extLst>
      <p:ext uri="{BB962C8B-B14F-4D97-AF65-F5344CB8AC3E}">
        <p14:creationId xmlns:p14="http://schemas.microsoft.com/office/powerpoint/2010/main" val="122487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p:txBody>
          <a:bodyPr>
            <a:normAutofit/>
          </a:bodyPr>
          <a:lstStyle/>
          <a:p>
            <a:r>
              <a:rPr lang="en-GB" dirty="0">
                <a:solidFill>
                  <a:schemeClr val="bg1"/>
                </a:solidFill>
              </a:rPr>
              <a:t>Technological Enablement</a:t>
            </a:r>
            <a:endParaRPr lang="en-IN" dirty="0"/>
          </a:p>
        </p:txBody>
      </p:sp>
      <p:pic>
        <p:nvPicPr>
          <p:cNvPr id="103" name="Picture 102">
            <a:extLst>
              <a:ext uri="{FF2B5EF4-FFF2-40B4-BE49-F238E27FC236}">
                <a16:creationId xmlns:a16="http://schemas.microsoft.com/office/drawing/2014/main" id="{99DA71D0-06A0-F94C-B1BE-1979AD473BA6}"/>
              </a:ext>
            </a:extLst>
          </p:cNvPr>
          <p:cNvPicPr>
            <a:picLocks noChangeAspect="1"/>
          </p:cNvPicPr>
          <p:nvPr/>
        </p:nvPicPr>
        <p:blipFill>
          <a:blip r:embed="rId3"/>
          <a:stretch>
            <a:fillRect/>
          </a:stretch>
        </p:blipFill>
        <p:spPr>
          <a:xfrm>
            <a:off x="1079221" y="845693"/>
            <a:ext cx="9375419" cy="5939073"/>
          </a:xfrm>
          <a:prstGeom prst="rect">
            <a:avLst/>
          </a:prstGeom>
        </p:spPr>
      </p:pic>
    </p:spTree>
    <p:extLst>
      <p:ext uri="{BB962C8B-B14F-4D97-AF65-F5344CB8AC3E}">
        <p14:creationId xmlns:p14="http://schemas.microsoft.com/office/powerpoint/2010/main" val="227292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598714" y="32660"/>
            <a:ext cx="11176000" cy="612569"/>
          </a:xfrm>
        </p:spPr>
        <p:txBody>
          <a:bodyPr>
            <a:normAutofit/>
          </a:bodyPr>
          <a:lstStyle/>
          <a:p>
            <a:pPr>
              <a:tabLst>
                <a:tab pos="625475" algn="l"/>
              </a:tabLst>
            </a:pPr>
            <a:r>
              <a:rPr lang="en-US" dirty="0">
                <a:solidFill>
                  <a:schemeClr val="bg1"/>
                </a:solidFill>
              </a:rPr>
              <a:t>GST Dashboards</a:t>
            </a:r>
          </a:p>
        </p:txBody>
      </p:sp>
      <p:pic>
        <p:nvPicPr>
          <p:cNvPr id="5" name="Picture 4">
            <a:extLst>
              <a:ext uri="{FF2B5EF4-FFF2-40B4-BE49-F238E27FC236}">
                <a16:creationId xmlns:a16="http://schemas.microsoft.com/office/drawing/2014/main" id="{6EB81D84-ADDB-D467-DBDF-A1A856A1046F}"/>
              </a:ext>
            </a:extLst>
          </p:cNvPr>
          <p:cNvPicPr>
            <a:picLocks noChangeAspect="1"/>
          </p:cNvPicPr>
          <p:nvPr/>
        </p:nvPicPr>
        <p:blipFill>
          <a:blip r:embed="rId3"/>
          <a:stretch>
            <a:fillRect/>
          </a:stretch>
        </p:blipFill>
        <p:spPr>
          <a:xfrm>
            <a:off x="0" y="971479"/>
            <a:ext cx="12192000" cy="5589955"/>
          </a:xfrm>
          <a:prstGeom prst="rect">
            <a:avLst/>
          </a:prstGeom>
        </p:spPr>
      </p:pic>
    </p:spTree>
    <p:extLst>
      <p:ext uri="{BB962C8B-B14F-4D97-AF65-F5344CB8AC3E}">
        <p14:creationId xmlns:p14="http://schemas.microsoft.com/office/powerpoint/2010/main" val="95036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598714" y="32660"/>
            <a:ext cx="11176000" cy="612569"/>
          </a:xfrm>
        </p:spPr>
        <p:txBody>
          <a:bodyPr>
            <a:normAutofit/>
          </a:bodyPr>
          <a:lstStyle/>
          <a:p>
            <a:pPr>
              <a:tabLst>
                <a:tab pos="625475" algn="l"/>
              </a:tabLst>
            </a:pPr>
            <a:r>
              <a:rPr lang="en-US" dirty="0">
                <a:solidFill>
                  <a:schemeClr val="bg1"/>
                </a:solidFill>
              </a:rPr>
              <a:t>GST Data Science Models</a:t>
            </a:r>
          </a:p>
        </p:txBody>
      </p:sp>
      <p:pic>
        <p:nvPicPr>
          <p:cNvPr id="4" name="Picture 3">
            <a:extLst>
              <a:ext uri="{FF2B5EF4-FFF2-40B4-BE49-F238E27FC236}">
                <a16:creationId xmlns:a16="http://schemas.microsoft.com/office/drawing/2014/main" id="{C04A02D1-4D87-CCCF-C960-3478529161A0}"/>
              </a:ext>
            </a:extLst>
          </p:cNvPr>
          <p:cNvPicPr>
            <a:picLocks noChangeAspect="1"/>
          </p:cNvPicPr>
          <p:nvPr/>
        </p:nvPicPr>
        <p:blipFill>
          <a:blip r:embed="rId3"/>
          <a:stretch>
            <a:fillRect/>
          </a:stretch>
        </p:blipFill>
        <p:spPr>
          <a:xfrm>
            <a:off x="0" y="890487"/>
            <a:ext cx="12192000" cy="5316512"/>
          </a:xfrm>
          <a:prstGeom prst="rect">
            <a:avLst/>
          </a:prstGeom>
        </p:spPr>
      </p:pic>
    </p:spTree>
    <p:extLst>
      <p:ext uri="{BB962C8B-B14F-4D97-AF65-F5344CB8AC3E}">
        <p14:creationId xmlns:p14="http://schemas.microsoft.com/office/powerpoint/2010/main" val="128475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D469-3F1F-4513-914D-96D757600671}"/>
              </a:ext>
            </a:extLst>
          </p:cNvPr>
          <p:cNvSpPr>
            <a:spLocks noGrp="1"/>
          </p:cNvSpPr>
          <p:nvPr>
            <p:ph type="title"/>
          </p:nvPr>
        </p:nvSpPr>
        <p:spPr>
          <a:xfrm>
            <a:off x="598714" y="32660"/>
            <a:ext cx="11176000" cy="612569"/>
          </a:xfrm>
        </p:spPr>
        <p:txBody>
          <a:bodyPr>
            <a:normAutofit/>
          </a:bodyPr>
          <a:lstStyle/>
          <a:p>
            <a:pPr>
              <a:tabLst>
                <a:tab pos="625475" algn="l"/>
              </a:tabLst>
            </a:pPr>
            <a:r>
              <a:rPr lang="en-US" dirty="0">
                <a:solidFill>
                  <a:schemeClr val="bg1"/>
                </a:solidFill>
              </a:rPr>
              <a:t>GST Reports</a:t>
            </a:r>
          </a:p>
        </p:txBody>
      </p:sp>
      <p:graphicFrame>
        <p:nvGraphicFramePr>
          <p:cNvPr id="3" name="Table 2">
            <a:extLst>
              <a:ext uri="{FF2B5EF4-FFF2-40B4-BE49-F238E27FC236}">
                <a16:creationId xmlns:a16="http://schemas.microsoft.com/office/drawing/2014/main" id="{8346EF22-C130-BE3B-BECB-992210251BB0}"/>
              </a:ext>
            </a:extLst>
          </p:cNvPr>
          <p:cNvGraphicFramePr>
            <a:graphicFrameLocks noGrp="1"/>
          </p:cNvGraphicFramePr>
          <p:nvPr/>
        </p:nvGraphicFramePr>
        <p:xfrm>
          <a:off x="348343" y="1078895"/>
          <a:ext cx="5315858" cy="4309536"/>
        </p:xfrm>
        <a:graphic>
          <a:graphicData uri="http://schemas.openxmlformats.org/drawingml/2006/table">
            <a:tbl>
              <a:tblPr firstRow="1" bandRow="1">
                <a:tableStyleId>{5C22544A-7EE6-4342-B048-85BDC9FD1C3A}</a:tableStyleId>
              </a:tblPr>
              <a:tblGrid>
                <a:gridCol w="3679371">
                  <a:extLst>
                    <a:ext uri="{9D8B030D-6E8A-4147-A177-3AD203B41FA5}">
                      <a16:colId xmlns:a16="http://schemas.microsoft.com/office/drawing/2014/main" val="4097151718"/>
                    </a:ext>
                  </a:extLst>
                </a:gridCol>
                <a:gridCol w="1636487">
                  <a:extLst>
                    <a:ext uri="{9D8B030D-6E8A-4147-A177-3AD203B41FA5}">
                      <a16:colId xmlns:a16="http://schemas.microsoft.com/office/drawing/2014/main" val="3445053839"/>
                    </a:ext>
                  </a:extLst>
                </a:gridCol>
              </a:tblGrid>
              <a:tr h="615648">
                <a:tc>
                  <a:txBody>
                    <a:bodyPr/>
                    <a:lstStyle/>
                    <a:p>
                      <a:pPr algn="ctr"/>
                      <a:r>
                        <a:rPr lang="en-IN" dirty="0"/>
                        <a:t>Category</a:t>
                      </a:r>
                    </a:p>
                  </a:txBody>
                  <a:tcPr/>
                </a:tc>
                <a:tc>
                  <a:txBody>
                    <a:bodyPr/>
                    <a:lstStyle/>
                    <a:p>
                      <a:pPr algn="ctr"/>
                      <a:r>
                        <a:rPr lang="en-IN" dirty="0"/>
                        <a:t>Count</a:t>
                      </a:r>
                    </a:p>
                  </a:txBody>
                  <a:tcPr/>
                </a:tc>
                <a:extLst>
                  <a:ext uri="{0D108BD9-81ED-4DB2-BD59-A6C34878D82A}">
                    <a16:rowId xmlns:a16="http://schemas.microsoft.com/office/drawing/2014/main" val="3858537235"/>
                  </a:ext>
                </a:extLst>
              </a:tr>
              <a:tr h="615648">
                <a:tc>
                  <a:txBody>
                    <a:bodyPr/>
                    <a:lstStyle/>
                    <a:p>
                      <a:r>
                        <a:rPr lang="en-IN" dirty="0"/>
                        <a:t>Registration</a:t>
                      </a:r>
                    </a:p>
                  </a:txBody>
                  <a:tcPr/>
                </a:tc>
                <a:tc>
                  <a:txBody>
                    <a:bodyPr/>
                    <a:lstStyle/>
                    <a:p>
                      <a:r>
                        <a:rPr lang="en-IN" dirty="0"/>
                        <a:t>12</a:t>
                      </a:r>
                    </a:p>
                  </a:txBody>
                  <a:tcPr/>
                </a:tc>
                <a:extLst>
                  <a:ext uri="{0D108BD9-81ED-4DB2-BD59-A6C34878D82A}">
                    <a16:rowId xmlns:a16="http://schemas.microsoft.com/office/drawing/2014/main" val="747151846"/>
                  </a:ext>
                </a:extLst>
              </a:tr>
              <a:tr h="615648">
                <a:tc>
                  <a:txBody>
                    <a:bodyPr/>
                    <a:lstStyle/>
                    <a:p>
                      <a:r>
                        <a:rPr lang="en-IN" dirty="0"/>
                        <a:t>Returns</a:t>
                      </a:r>
                    </a:p>
                  </a:txBody>
                  <a:tcPr/>
                </a:tc>
                <a:tc>
                  <a:txBody>
                    <a:bodyPr/>
                    <a:lstStyle/>
                    <a:p>
                      <a:r>
                        <a:rPr lang="en-IN" dirty="0"/>
                        <a:t>16</a:t>
                      </a:r>
                    </a:p>
                  </a:txBody>
                  <a:tcPr/>
                </a:tc>
                <a:extLst>
                  <a:ext uri="{0D108BD9-81ED-4DB2-BD59-A6C34878D82A}">
                    <a16:rowId xmlns:a16="http://schemas.microsoft.com/office/drawing/2014/main" val="413082957"/>
                  </a:ext>
                </a:extLst>
              </a:tr>
              <a:tr h="615648">
                <a:tc>
                  <a:txBody>
                    <a:bodyPr/>
                    <a:lstStyle/>
                    <a:p>
                      <a:r>
                        <a:rPr lang="en-IN" dirty="0"/>
                        <a:t>ITC</a:t>
                      </a:r>
                    </a:p>
                  </a:txBody>
                  <a:tcPr/>
                </a:tc>
                <a:tc>
                  <a:txBody>
                    <a:bodyPr/>
                    <a:lstStyle/>
                    <a:p>
                      <a:r>
                        <a:rPr lang="en-IN" dirty="0"/>
                        <a:t>14</a:t>
                      </a:r>
                    </a:p>
                  </a:txBody>
                  <a:tcPr/>
                </a:tc>
                <a:extLst>
                  <a:ext uri="{0D108BD9-81ED-4DB2-BD59-A6C34878D82A}">
                    <a16:rowId xmlns:a16="http://schemas.microsoft.com/office/drawing/2014/main" val="1094536296"/>
                  </a:ext>
                </a:extLst>
              </a:tr>
              <a:tr h="615648">
                <a:tc>
                  <a:txBody>
                    <a:bodyPr/>
                    <a:lstStyle/>
                    <a:p>
                      <a:r>
                        <a:rPr lang="en-IN" dirty="0"/>
                        <a:t>Turnover</a:t>
                      </a:r>
                    </a:p>
                  </a:txBody>
                  <a:tcPr/>
                </a:tc>
                <a:tc>
                  <a:txBody>
                    <a:bodyPr/>
                    <a:lstStyle/>
                    <a:p>
                      <a:r>
                        <a:rPr lang="en-IN" dirty="0"/>
                        <a:t>19</a:t>
                      </a:r>
                    </a:p>
                  </a:txBody>
                  <a:tcPr/>
                </a:tc>
                <a:extLst>
                  <a:ext uri="{0D108BD9-81ED-4DB2-BD59-A6C34878D82A}">
                    <a16:rowId xmlns:a16="http://schemas.microsoft.com/office/drawing/2014/main" val="4099572041"/>
                  </a:ext>
                </a:extLst>
              </a:tr>
              <a:tr h="615648">
                <a:tc>
                  <a:txBody>
                    <a:bodyPr/>
                    <a:lstStyle/>
                    <a:p>
                      <a:r>
                        <a:rPr lang="en-IN" dirty="0"/>
                        <a:t>Tax Payment</a:t>
                      </a:r>
                    </a:p>
                  </a:txBody>
                  <a:tcPr/>
                </a:tc>
                <a:tc>
                  <a:txBody>
                    <a:bodyPr/>
                    <a:lstStyle/>
                    <a:p>
                      <a:r>
                        <a:rPr lang="en-IN" dirty="0"/>
                        <a:t>19</a:t>
                      </a:r>
                    </a:p>
                  </a:txBody>
                  <a:tcPr/>
                </a:tc>
                <a:extLst>
                  <a:ext uri="{0D108BD9-81ED-4DB2-BD59-A6C34878D82A}">
                    <a16:rowId xmlns:a16="http://schemas.microsoft.com/office/drawing/2014/main" val="2051068215"/>
                  </a:ext>
                </a:extLst>
              </a:tr>
              <a:tr h="615648">
                <a:tc>
                  <a:txBody>
                    <a:bodyPr/>
                    <a:lstStyle/>
                    <a:p>
                      <a:r>
                        <a:rPr lang="en-IN" dirty="0"/>
                        <a:t>Miscellaneous</a:t>
                      </a:r>
                    </a:p>
                  </a:txBody>
                  <a:tcPr/>
                </a:tc>
                <a:tc>
                  <a:txBody>
                    <a:bodyPr/>
                    <a:lstStyle/>
                    <a:p>
                      <a:r>
                        <a:rPr lang="en-IN" dirty="0"/>
                        <a:t>6</a:t>
                      </a:r>
                    </a:p>
                  </a:txBody>
                  <a:tcPr/>
                </a:tc>
                <a:extLst>
                  <a:ext uri="{0D108BD9-81ED-4DB2-BD59-A6C34878D82A}">
                    <a16:rowId xmlns:a16="http://schemas.microsoft.com/office/drawing/2014/main" val="597263140"/>
                  </a:ext>
                </a:extLst>
              </a:tr>
            </a:tbl>
          </a:graphicData>
        </a:graphic>
      </p:graphicFrame>
      <p:graphicFrame>
        <p:nvGraphicFramePr>
          <p:cNvPr id="6" name="Table 5">
            <a:extLst>
              <a:ext uri="{FF2B5EF4-FFF2-40B4-BE49-F238E27FC236}">
                <a16:creationId xmlns:a16="http://schemas.microsoft.com/office/drawing/2014/main" id="{B4D8AD91-69C3-30BE-46C4-1FB121D2AF4C}"/>
              </a:ext>
            </a:extLst>
          </p:cNvPr>
          <p:cNvGraphicFramePr>
            <a:graphicFrameLocks noGrp="1"/>
          </p:cNvGraphicFramePr>
          <p:nvPr/>
        </p:nvGraphicFramePr>
        <p:xfrm>
          <a:off x="5932715" y="1078895"/>
          <a:ext cx="5315858" cy="4309536"/>
        </p:xfrm>
        <a:graphic>
          <a:graphicData uri="http://schemas.openxmlformats.org/drawingml/2006/table">
            <a:tbl>
              <a:tblPr firstRow="1" bandRow="1">
                <a:tableStyleId>{5C22544A-7EE6-4342-B048-85BDC9FD1C3A}</a:tableStyleId>
              </a:tblPr>
              <a:tblGrid>
                <a:gridCol w="3679371">
                  <a:extLst>
                    <a:ext uri="{9D8B030D-6E8A-4147-A177-3AD203B41FA5}">
                      <a16:colId xmlns:a16="http://schemas.microsoft.com/office/drawing/2014/main" val="4097151718"/>
                    </a:ext>
                  </a:extLst>
                </a:gridCol>
                <a:gridCol w="1636487">
                  <a:extLst>
                    <a:ext uri="{9D8B030D-6E8A-4147-A177-3AD203B41FA5}">
                      <a16:colId xmlns:a16="http://schemas.microsoft.com/office/drawing/2014/main" val="3445053839"/>
                    </a:ext>
                  </a:extLst>
                </a:gridCol>
              </a:tblGrid>
              <a:tr h="615648">
                <a:tc>
                  <a:txBody>
                    <a:bodyPr/>
                    <a:lstStyle/>
                    <a:p>
                      <a:pPr algn="ctr"/>
                      <a:r>
                        <a:rPr lang="en-IN" dirty="0"/>
                        <a:t>Category</a:t>
                      </a:r>
                    </a:p>
                  </a:txBody>
                  <a:tcPr/>
                </a:tc>
                <a:tc>
                  <a:txBody>
                    <a:bodyPr/>
                    <a:lstStyle/>
                    <a:p>
                      <a:pPr algn="ctr"/>
                      <a:r>
                        <a:rPr lang="en-IN" dirty="0"/>
                        <a:t>Count</a:t>
                      </a:r>
                    </a:p>
                  </a:txBody>
                  <a:tcPr/>
                </a:tc>
                <a:extLst>
                  <a:ext uri="{0D108BD9-81ED-4DB2-BD59-A6C34878D82A}">
                    <a16:rowId xmlns:a16="http://schemas.microsoft.com/office/drawing/2014/main" val="3858537235"/>
                  </a:ext>
                </a:extLst>
              </a:tr>
              <a:tr h="615648">
                <a:tc>
                  <a:txBody>
                    <a:bodyPr/>
                    <a:lstStyle/>
                    <a:p>
                      <a:r>
                        <a:rPr lang="en-IN" dirty="0"/>
                        <a:t>E-Way bills</a:t>
                      </a:r>
                    </a:p>
                  </a:txBody>
                  <a:tcPr/>
                </a:tc>
                <a:tc>
                  <a:txBody>
                    <a:bodyPr/>
                    <a:lstStyle/>
                    <a:p>
                      <a:r>
                        <a:rPr lang="en-IN" dirty="0"/>
                        <a:t>7</a:t>
                      </a:r>
                    </a:p>
                  </a:txBody>
                  <a:tcPr/>
                </a:tc>
                <a:extLst>
                  <a:ext uri="{0D108BD9-81ED-4DB2-BD59-A6C34878D82A}">
                    <a16:rowId xmlns:a16="http://schemas.microsoft.com/office/drawing/2014/main" val="747151846"/>
                  </a:ext>
                </a:extLst>
              </a:tr>
              <a:tr h="615648">
                <a:tc>
                  <a:txBody>
                    <a:bodyPr/>
                    <a:lstStyle/>
                    <a:p>
                      <a:r>
                        <a:rPr lang="en-IN" dirty="0"/>
                        <a:t>Summarized</a:t>
                      </a:r>
                    </a:p>
                  </a:txBody>
                  <a:tcPr/>
                </a:tc>
                <a:tc>
                  <a:txBody>
                    <a:bodyPr/>
                    <a:lstStyle/>
                    <a:p>
                      <a:r>
                        <a:rPr lang="en-IN" dirty="0"/>
                        <a:t>5</a:t>
                      </a:r>
                    </a:p>
                  </a:txBody>
                  <a:tcPr/>
                </a:tc>
                <a:extLst>
                  <a:ext uri="{0D108BD9-81ED-4DB2-BD59-A6C34878D82A}">
                    <a16:rowId xmlns:a16="http://schemas.microsoft.com/office/drawing/2014/main" val="413082957"/>
                  </a:ext>
                </a:extLst>
              </a:tr>
              <a:tr h="615648">
                <a:tc>
                  <a:txBody>
                    <a:bodyPr/>
                    <a:lstStyle/>
                    <a:p>
                      <a:r>
                        <a:rPr lang="en-IN" dirty="0"/>
                        <a:t>HSN</a:t>
                      </a:r>
                    </a:p>
                  </a:txBody>
                  <a:tcPr/>
                </a:tc>
                <a:tc>
                  <a:txBody>
                    <a:bodyPr/>
                    <a:lstStyle/>
                    <a:p>
                      <a:r>
                        <a:rPr lang="en-IN" dirty="0"/>
                        <a:t>6</a:t>
                      </a:r>
                    </a:p>
                  </a:txBody>
                  <a:tcPr/>
                </a:tc>
                <a:extLst>
                  <a:ext uri="{0D108BD9-81ED-4DB2-BD59-A6C34878D82A}">
                    <a16:rowId xmlns:a16="http://schemas.microsoft.com/office/drawing/2014/main" val="1094536296"/>
                  </a:ext>
                </a:extLst>
              </a:tr>
              <a:tr h="615648">
                <a:tc>
                  <a:txBody>
                    <a:bodyPr/>
                    <a:lstStyle/>
                    <a:p>
                      <a:r>
                        <a:rPr lang="en-IN" dirty="0"/>
                        <a:t>Refund</a:t>
                      </a:r>
                    </a:p>
                  </a:txBody>
                  <a:tcPr/>
                </a:tc>
                <a:tc>
                  <a:txBody>
                    <a:bodyPr/>
                    <a:lstStyle/>
                    <a:p>
                      <a:r>
                        <a:rPr lang="en-IN" dirty="0"/>
                        <a:t>4</a:t>
                      </a:r>
                    </a:p>
                  </a:txBody>
                  <a:tcPr/>
                </a:tc>
                <a:extLst>
                  <a:ext uri="{0D108BD9-81ED-4DB2-BD59-A6C34878D82A}">
                    <a16:rowId xmlns:a16="http://schemas.microsoft.com/office/drawing/2014/main" val="4099572041"/>
                  </a:ext>
                </a:extLst>
              </a:tr>
              <a:tr h="615648">
                <a:tc>
                  <a:txBody>
                    <a:bodyPr/>
                    <a:lstStyle/>
                    <a:p>
                      <a:r>
                        <a:rPr lang="en-IN" dirty="0"/>
                        <a:t>Audit</a:t>
                      </a:r>
                    </a:p>
                  </a:txBody>
                  <a:tcPr/>
                </a:tc>
                <a:tc>
                  <a:txBody>
                    <a:bodyPr/>
                    <a:lstStyle/>
                    <a:p>
                      <a:r>
                        <a:rPr lang="en-IN" dirty="0"/>
                        <a:t>2</a:t>
                      </a:r>
                    </a:p>
                  </a:txBody>
                  <a:tcPr/>
                </a:tc>
                <a:extLst>
                  <a:ext uri="{0D108BD9-81ED-4DB2-BD59-A6C34878D82A}">
                    <a16:rowId xmlns:a16="http://schemas.microsoft.com/office/drawing/2014/main" val="2051068215"/>
                  </a:ext>
                </a:extLst>
              </a:tr>
              <a:tr h="615648">
                <a:tc>
                  <a:txBody>
                    <a:bodyPr/>
                    <a:lstStyle/>
                    <a:p>
                      <a:r>
                        <a:rPr lang="en-IN" dirty="0"/>
                        <a:t>Range</a:t>
                      </a:r>
                    </a:p>
                  </a:txBody>
                  <a:tcPr/>
                </a:tc>
                <a:tc>
                  <a:txBody>
                    <a:bodyPr/>
                    <a:lstStyle/>
                    <a:p>
                      <a:r>
                        <a:rPr lang="en-IN" dirty="0"/>
                        <a:t>19</a:t>
                      </a:r>
                    </a:p>
                  </a:txBody>
                  <a:tcPr/>
                </a:tc>
                <a:extLst>
                  <a:ext uri="{0D108BD9-81ED-4DB2-BD59-A6C34878D82A}">
                    <a16:rowId xmlns:a16="http://schemas.microsoft.com/office/drawing/2014/main" val="597263140"/>
                  </a:ext>
                </a:extLst>
              </a:tr>
            </a:tbl>
          </a:graphicData>
        </a:graphic>
      </p:graphicFrame>
    </p:spTree>
    <p:extLst>
      <p:ext uri="{BB962C8B-B14F-4D97-AF65-F5344CB8AC3E}">
        <p14:creationId xmlns:p14="http://schemas.microsoft.com/office/powerpoint/2010/main" val="365620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A74-1F38-447D-BD4E-F8212140C7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A0790-4478-4FFB-B915-570F1722BA5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AE44F5D-51EF-49EF-BAE4-71C12424A2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1A5A3866-E8FE-46F7-ABF7-ED3A9C971B2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42F7B3-5D71-4FCA-B149-6BCBAC8A7A85}" type="slidenum">
              <a:rPr lang="en-GB" smtClean="0"/>
              <a:pPr/>
              <a:t>9</a:t>
            </a:fld>
            <a:endParaRPr lang="en-GB"/>
          </a:p>
        </p:txBody>
      </p:sp>
      <p:sp>
        <p:nvSpPr>
          <p:cNvPr id="6" name="Rectangle 5">
            <a:extLst>
              <a:ext uri="{FF2B5EF4-FFF2-40B4-BE49-F238E27FC236}">
                <a16:creationId xmlns:a16="http://schemas.microsoft.com/office/drawing/2014/main" id="{06B14D05-D471-4556-8799-60E388908B10}"/>
              </a:ext>
            </a:extLst>
          </p:cNvPr>
          <p:cNvSpPr/>
          <p:nvPr/>
        </p:nvSpPr>
        <p:spPr bwMode="auto">
          <a:xfrm>
            <a:off x="0" y="0"/>
            <a:ext cx="12192000" cy="6858000"/>
          </a:xfrm>
          <a:prstGeom prst="rect">
            <a:avLst/>
          </a:prstGeom>
          <a:solidFill>
            <a:srgbClr val="0060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pPr algn="ctr"/>
            <a:endParaRPr lang="en-US" sz="1600" b="1" dirty="0">
              <a:solidFill>
                <a:schemeClr val="bg1"/>
              </a:solidFill>
            </a:endParaRPr>
          </a:p>
          <a:p>
            <a:r>
              <a:rPr lang="en-US" sz="6600" b="1" dirty="0">
                <a:solidFill>
                  <a:schemeClr val="bg1"/>
                </a:solidFill>
              </a:rPr>
              <a:t> </a:t>
            </a:r>
            <a:r>
              <a:rPr lang="en-US" sz="5400" b="1" dirty="0">
                <a:solidFill>
                  <a:schemeClr val="bg1"/>
                </a:solidFill>
              </a:rPr>
              <a:t>Registration</a:t>
            </a:r>
          </a:p>
        </p:txBody>
      </p:sp>
    </p:spTree>
    <p:custDataLst>
      <p:custData r:id="rId1"/>
    </p:custDataLst>
    <p:extLst>
      <p:ext uri="{BB962C8B-B14F-4D97-AF65-F5344CB8AC3E}">
        <p14:creationId xmlns:p14="http://schemas.microsoft.com/office/powerpoint/2010/main" val="1555969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10515d11-4086-4441-9465-8ae702c440f1</DcR_SlideID>
</file>

<file path=customXml/item10.xml><?xml version="1.0" encoding="utf-8"?>
<DcR_SlideID>10515d11-4086-4441-9465-8ae702c440f1</DcR_SlideID>
</file>

<file path=customXml/item11.xml><?xml version="1.0" encoding="utf-8"?>
<DcR_SlideID>10515d11-4086-4441-9465-8ae702c440f1</DcR_SlideID>
</file>

<file path=customXml/item12.xml><?xml version="1.0" encoding="utf-8"?>
<DcR_SlideID>f1f4de5f-1d3a-4112-abdd-2c8f52a22341</DcR_SlideID>
</file>

<file path=customXml/item13.xml><?xml version="1.0" encoding="utf-8"?>
<DcR_SlideID>10515d11-4086-4441-9465-8ae702c440f1</DcR_SlideID>
</file>

<file path=customXml/item14.xml><?xml version="1.0" encoding="utf-8"?>
<DcR_SlideID>c5347dc5-fa8b-4baa-932a-e129a11f0954</DcR_SlideID>
</file>

<file path=customXml/item15.xml><?xml version="1.0" encoding="utf-8"?>
<DcR_SlideID>10515d11-4086-4441-9465-8ae702c440f1</DcR_SlideID>
</file>

<file path=customXml/item2.xml><?xml version="1.0" encoding="utf-8"?>
<DcR_SlideID>f6080770-9aa8-4094-932d-2a7c26b168d0</DcR_SlideID>
</file>

<file path=customXml/item3.xml><?xml version="1.0" encoding="utf-8"?>
<DcR_SlideID>d2694b94-9f74-437e-980b-92318dbd8b78</DcR_SlideID>
</file>

<file path=customXml/item4.xml><?xml version="1.0" encoding="utf-8"?>
<DcR_SlideID>10515d11-4086-4441-9465-8ae702c440f1</DcR_SlideID>
</file>

<file path=customXml/item5.xml><?xml version="1.0" encoding="utf-8"?>
<DcR_SlideID>10515d11-4086-4441-9465-8ae702c440f1</DcR_SlideID>
</file>

<file path=customXml/item6.xml><?xml version="1.0" encoding="utf-8"?>
<DcR_SlideID>65bcf8a3-c905-4bb7-a034-753c08e860c1</DcR_SlideID>
</file>

<file path=customXml/item7.xml><?xml version="1.0" encoding="utf-8"?>
<DcR_SlideID>10515d11-4086-4441-9465-8ae702c440f1</DcR_SlideID>
</file>

<file path=customXml/item8.xml><?xml version="1.0" encoding="utf-8"?>
<DcR_SlideID>10515d11-4086-4441-9465-8ae702c440f1</DcR_SlideID>
</file>

<file path=customXml/item9.xml><?xml version="1.0" encoding="utf-8"?>
<DcR_SlideID>eb4ab789-315d-440e-898a-4695fc68e7ff</DcR_SlideID>
</file>

<file path=customXml/itemProps1.xml><?xml version="1.0" encoding="utf-8"?>
<ds:datastoreItem xmlns:ds="http://schemas.openxmlformats.org/officeDocument/2006/customXml" ds:itemID="{A47820FA-C433-4E43-8522-B90DBB2E9E9C}">
  <ds:schemaRefs/>
</ds:datastoreItem>
</file>

<file path=customXml/itemProps10.xml><?xml version="1.0" encoding="utf-8"?>
<ds:datastoreItem xmlns:ds="http://schemas.openxmlformats.org/officeDocument/2006/customXml" ds:itemID="{6B2BD169-789A-43A4-9A61-C8C6D45F513E}">
  <ds:schemaRefs/>
</ds:datastoreItem>
</file>

<file path=customXml/itemProps11.xml><?xml version="1.0" encoding="utf-8"?>
<ds:datastoreItem xmlns:ds="http://schemas.openxmlformats.org/officeDocument/2006/customXml" ds:itemID="{2EF8D68F-D904-4959-8230-EFB36F25A999}">
  <ds:schemaRefs/>
</ds:datastoreItem>
</file>

<file path=customXml/itemProps12.xml><?xml version="1.0" encoding="utf-8"?>
<ds:datastoreItem xmlns:ds="http://schemas.openxmlformats.org/officeDocument/2006/customXml" ds:itemID="{7CA46354-10C8-44C9-905F-01DA85C744D6}">
  <ds:schemaRefs/>
</ds:datastoreItem>
</file>

<file path=customXml/itemProps13.xml><?xml version="1.0" encoding="utf-8"?>
<ds:datastoreItem xmlns:ds="http://schemas.openxmlformats.org/officeDocument/2006/customXml" ds:itemID="{1F19DB18-9159-4973-871B-37DBBC462994}">
  <ds:schemaRefs/>
</ds:datastoreItem>
</file>

<file path=customXml/itemProps14.xml><?xml version="1.0" encoding="utf-8"?>
<ds:datastoreItem xmlns:ds="http://schemas.openxmlformats.org/officeDocument/2006/customXml" ds:itemID="{1A208A2A-859A-4AE9-9CDB-8A420449D903}">
  <ds:schemaRefs/>
</ds:datastoreItem>
</file>

<file path=customXml/itemProps15.xml><?xml version="1.0" encoding="utf-8"?>
<ds:datastoreItem xmlns:ds="http://schemas.openxmlformats.org/officeDocument/2006/customXml" ds:itemID="{B6029DEF-DE1E-424D-BA41-33D796EC68CD}">
  <ds:schemaRefs/>
</ds:datastoreItem>
</file>

<file path=customXml/itemProps2.xml><?xml version="1.0" encoding="utf-8"?>
<ds:datastoreItem xmlns:ds="http://schemas.openxmlformats.org/officeDocument/2006/customXml" ds:itemID="{331AE594-A75F-43FC-A996-70F8D4E62694}">
  <ds:schemaRefs/>
</ds:datastoreItem>
</file>

<file path=customXml/itemProps3.xml><?xml version="1.0" encoding="utf-8"?>
<ds:datastoreItem xmlns:ds="http://schemas.openxmlformats.org/officeDocument/2006/customXml" ds:itemID="{CC0FECAB-37BE-426D-A9F5-0FBAE31D7C9F}">
  <ds:schemaRefs/>
</ds:datastoreItem>
</file>

<file path=customXml/itemProps4.xml><?xml version="1.0" encoding="utf-8"?>
<ds:datastoreItem xmlns:ds="http://schemas.openxmlformats.org/officeDocument/2006/customXml" ds:itemID="{A8CAF985-50BD-414D-89E3-020AFC10C7D8}">
  <ds:schemaRefs/>
</ds:datastoreItem>
</file>

<file path=customXml/itemProps5.xml><?xml version="1.0" encoding="utf-8"?>
<ds:datastoreItem xmlns:ds="http://schemas.openxmlformats.org/officeDocument/2006/customXml" ds:itemID="{5F776D18-B160-4613-B15C-8E0D2FE6B9A7}">
  <ds:schemaRefs/>
</ds:datastoreItem>
</file>

<file path=customXml/itemProps6.xml><?xml version="1.0" encoding="utf-8"?>
<ds:datastoreItem xmlns:ds="http://schemas.openxmlformats.org/officeDocument/2006/customXml" ds:itemID="{3548D8BD-CCB5-43AB-A4F4-A82017DF4281}">
  <ds:schemaRefs/>
</ds:datastoreItem>
</file>

<file path=customXml/itemProps7.xml><?xml version="1.0" encoding="utf-8"?>
<ds:datastoreItem xmlns:ds="http://schemas.openxmlformats.org/officeDocument/2006/customXml" ds:itemID="{1A14D0FD-8610-4B86-8347-C5633683585C}">
  <ds:schemaRefs/>
</ds:datastoreItem>
</file>

<file path=customXml/itemProps8.xml><?xml version="1.0" encoding="utf-8"?>
<ds:datastoreItem xmlns:ds="http://schemas.openxmlformats.org/officeDocument/2006/customXml" ds:itemID="{F33B9788-D70E-4C1E-9FFC-C1D87ED83889}">
  <ds:schemaRefs/>
</ds:datastoreItem>
</file>

<file path=customXml/itemProps9.xml><?xml version="1.0" encoding="utf-8"?>
<ds:datastoreItem xmlns:ds="http://schemas.openxmlformats.org/officeDocument/2006/customXml" ds:itemID="{8488E610-47C3-40AC-80A3-0968C66D73A4}">
  <ds:schemaRefs/>
</ds:datastoreItem>
</file>

<file path=docProps/app.xml><?xml version="1.0" encoding="utf-8"?>
<Properties xmlns="http://schemas.openxmlformats.org/officeDocument/2006/extended-properties" xmlns:vt="http://schemas.openxmlformats.org/officeDocument/2006/docPropsVTypes">
  <TotalTime>5380</TotalTime>
  <Words>1203</Words>
  <Application>Microsoft Macintosh PowerPoint</Application>
  <PresentationFormat>Widescreen</PresentationFormat>
  <Paragraphs>231</Paragraphs>
  <Slides>38</Slides>
  <Notes>37</Notes>
  <HiddenSlides>10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Cambria</vt:lpstr>
      <vt:lpstr>Georgia</vt:lpstr>
      <vt:lpstr>Times New Roman</vt:lpstr>
      <vt:lpstr>Verdana</vt:lpstr>
      <vt:lpstr>Office Theme</vt:lpstr>
      <vt:lpstr>1_Office Theme</vt:lpstr>
      <vt:lpstr>PowerPoint Presentation</vt:lpstr>
      <vt:lpstr>ADVAIT Features</vt:lpstr>
      <vt:lpstr>ADVAIT Business Output –Live Functionalities</vt:lpstr>
      <vt:lpstr>ADVAIT Users</vt:lpstr>
      <vt:lpstr>Technological Enablement</vt:lpstr>
      <vt:lpstr>GST Dashboards</vt:lpstr>
      <vt:lpstr>GST Data Science Models</vt:lpstr>
      <vt:lpstr>GST Reports</vt:lpstr>
      <vt:lpstr>PowerPoint Presentation</vt:lpstr>
      <vt:lpstr>Pre AARM</vt:lpstr>
      <vt:lpstr>Pre AARM</vt:lpstr>
      <vt:lpstr>New registrants with significant turnover as per GSTR-3B and E-way bill</vt:lpstr>
      <vt:lpstr>Registration related reports</vt:lpstr>
      <vt:lpstr>PowerPoint Presentation</vt:lpstr>
      <vt:lpstr>Analytical Reports on Returns</vt:lpstr>
      <vt:lpstr>Stop-Filer report</vt:lpstr>
      <vt:lpstr>Non-Filer report</vt:lpstr>
      <vt:lpstr>PowerPoint Presentation</vt:lpstr>
      <vt:lpstr>Suspicious network / Network analytics</vt:lpstr>
      <vt:lpstr>Suspicious network / Network analytics</vt:lpstr>
      <vt:lpstr>Circular Trade</vt:lpstr>
      <vt:lpstr>Trade Flow Network</vt:lpstr>
      <vt:lpstr>Compliance (alert) dashboard</vt:lpstr>
      <vt:lpstr>GST Refund Dashboard</vt:lpstr>
      <vt:lpstr>PowerPoint Presentation</vt:lpstr>
      <vt:lpstr>HSN Trade Flow </vt:lpstr>
      <vt:lpstr>HSN wise cash ITC ratio</vt:lpstr>
      <vt:lpstr>Output HSN to Input HSN mapping</vt:lpstr>
      <vt:lpstr>HSN Dashboard</vt:lpstr>
      <vt:lpstr>HSN Dashboard</vt:lpstr>
      <vt:lpstr>HSN Reports</vt:lpstr>
      <vt:lpstr>PowerPoint Presentation</vt:lpstr>
      <vt:lpstr>KYT Dashboard and Entity Dashboard</vt:lpstr>
      <vt:lpstr>KYT Dashboard and Entity Dashboard</vt:lpstr>
      <vt:lpstr>Return Inspection Suite</vt:lpstr>
      <vt:lpstr>GSTIN Comparison dashboard</vt:lpstr>
      <vt:lpstr>GSTIN &amp; PAN wise monthly &amp; annual summary of GSTR 3B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 Kumar</dc:creator>
  <cp:lastModifiedBy>V K</cp:lastModifiedBy>
  <cp:revision>58</cp:revision>
  <dcterms:created xsi:type="dcterms:W3CDTF">2023-12-14T09:50:17Z</dcterms:created>
  <dcterms:modified xsi:type="dcterms:W3CDTF">2024-03-04T08:28:37Z</dcterms:modified>
</cp:coreProperties>
</file>