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4057" r:id="rId1"/>
  </p:sldMasterIdLst>
  <p:sldIdLst>
    <p:sldId id="263" r:id="rId2"/>
    <p:sldId id="257" r:id="rId3"/>
    <p:sldId id="259" r:id="rId4"/>
    <p:sldId id="264" r:id="rId5"/>
    <p:sldId id="265" r:id="rId6"/>
    <p:sldId id="266" r:id="rId7"/>
    <p:sldId id="267" r:id="rId8"/>
    <p:sldId id="268" r:id="rId9"/>
    <p:sldId id="269" r:id="rId10"/>
    <p:sldId id="270"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0964" autoAdjust="0"/>
    <p:restoredTop sz="94675"/>
  </p:normalViewPr>
  <p:slideViewPr>
    <p:cSldViewPr snapToGrid="0" snapToObjects="1">
      <p:cViewPr varScale="1">
        <p:scale>
          <a:sx n="110" d="100"/>
          <a:sy n="110" d="100"/>
        </p:scale>
        <p:origin x="200" y="7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66" name="Picture 2" descr="\\DROBO-FS\QuickDrops\JB\PPTX NG\Droplets\LightingOverlay.png"/>
          <p:cNvPicPr>
            <a:picLocks noChangeAspect="1" noChangeArrowheads="1"/>
          </p:cNvPicPr>
          <p:nvPr/>
        </p:nvPicPr>
        <p:blipFill>
          <a:blip r:embed="rId2">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xmlns="">
                <a:solidFill>
                  <a:srgbClr val="FFFFFF"/>
                </a:solidFill>
              </a14:hiddenFill>
            </a:ext>
          </a:extLst>
        </p:spPr>
      </p:pic>
      <p:grpSp>
        <p:nvGrpSpPr>
          <p:cNvPr id="11" name="Group 10"/>
          <p:cNvGrpSpPr/>
          <p:nvPr/>
        </p:nvGrpSpPr>
        <p:grpSpPr>
          <a:xfrm>
            <a:off x="0" y="0"/>
            <a:ext cx="2305051" cy="6858001"/>
            <a:chOff x="0" y="0"/>
            <a:chExt cx="2305051" cy="6858001"/>
          </a:xfrm>
          <a:gradFill flip="none" rotWithShape="1">
            <a:gsLst>
              <a:gs pos="0">
                <a:schemeClr val="tx2"/>
              </a:gs>
              <a:gs pos="100000">
                <a:schemeClr val="bg2">
                  <a:lumMod val="60000"/>
                  <a:lumOff val="40000"/>
                </a:schemeClr>
              </a:gs>
            </a:gsLst>
            <a:lin ang="5400000" scaled="0"/>
            <a:tileRect/>
          </a:gradFill>
        </p:grpSpPr>
        <p:sp>
          <p:nvSpPr>
            <p:cNvPr id="12" name="Rectangle 5"/>
            <p:cNvSpPr>
              <a:spLocks noChangeArrowheads="1"/>
            </p:cNvSpPr>
            <p:nvPr/>
          </p:nvSpPr>
          <p:spPr bwMode="auto">
            <a:xfrm>
              <a:off x="1209675" y="4763"/>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13" name="Freeform 6"/>
            <p:cNvSpPr>
              <a:spLocks noEditPoints="1"/>
            </p:cNvSpPr>
            <p:nvPr/>
          </p:nvSpPr>
          <p:spPr bwMode="auto">
            <a:xfrm>
              <a:off x="1128713"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4" name="Freeform 7"/>
            <p:cNvSpPr>
              <a:spLocks noEditPoints="1"/>
            </p:cNvSpPr>
            <p:nvPr/>
          </p:nvSpPr>
          <p:spPr bwMode="auto">
            <a:xfrm>
              <a:off x="1123950"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5" name="Rectangle 8"/>
            <p:cNvSpPr>
              <a:spLocks noChangeArrowheads="1"/>
            </p:cNvSpPr>
            <p:nvPr/>
          </p:nvSpPr>
          <p:spPr bwMode="auto">
            <a:xfrm>
              <a:off x="414338" y="9525"/>
              <a:ext cx="28575" cy="4481513"/>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16" name="Freeform 9"/>
            <p:cNvSpPr>
              <a:spLocks noEditPoints="1"/>
            </p:cNvSpPr>
            <p:nvPr/>
          </p:nvSpPr>
          <p:spPr bwMode="auto">
            <a:xfrm>
              <a:off x="333375"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7" name="Freeform 10"/>
            <p:cNvSpPr/>
            <p:nvPr/>
          </p:nvSpPr>
          <p:spPr bwMode="auto">
            <a:xfrm>
              <a:off x="190500" y="9525"/>
              <a:ext cx="152400" cy="908050"/>
            </a:xfrm>
            <a:custGeom>
              <a:avLst/>
              <a:gdLst/>
              <a:ahLst/>
              <a:cxnLst/>
              <a:rect l="0" t="0" r="r" b="b"/>
              <a:pathLst>
                <a:path w="96" h="572">
                  <a:moveTo>
                    <a:pt x="15" y="572"/>
                  </a:moveTo>
                  <a:lnTo>
                    <a:pt x="0" y="566"/>
                  </a:lnTo>
                  <a:lnTo>
                    <a:pt x="81" y="380"/>
                  </a:lnTo>
                  <a:lnTo>
                    <a:pt x="81" y="0"/>
                  </a:lnTo>
                  <a:lnTo>
                    <a:pt x="96" y="0"/>
                  </a:lnTo>
                  <a:lnTo>
                    <a:pt x="96" y="383"/>
                  </a:lnTo>
                  <a:lnTo>
                    <a:pt x="15" y="57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8" name="Freeform 11"/>
            <p:cNvSpPr/>
            <p:nvPr/>
          </p:nvSpPr>
          <p:spPr bwMode="auto">
            <a:xfrm>
              <a:off x="1290638" y="14288"/>
              <a:ext cx="376238" cy="1801813"/>
            </a:xfrm>
            <a:custGeom>
              <a:avLst/>
              <a:gdLst/>
              <a:ahLst/>
              <a:cxnLst/>
              <a:rect l="0" t="0" r="r" b="b"/>
              <a:pathLst>
                <a:path w="237" h="1135">
                  <a:moveTo>
                    <a:pt x="222" y="1135"/>
                  </a:moveTo>
                  <a:lnTo>
                    <a:pt x="0" y="620"/>
                  </a:lnTo>
                  <a:lnTo>
                    <a:pt x="0" y="0"/>
                  </a:lnTo>
                  <a:lnTo>
                    <a:pt x="18" y="0"/>
                  </a:lnTo>
                  <a:lnTo>
                    <a:pt x="18" y="617"/>
                  </a:lnTo>
                  <a:lnTo>
                    <a:pt x="237" y="1129"/>
                  </a:lnTo>
                  <a:lnTo>
                    <a:pt x="222"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9" name="Freeform 12"/>
            <p:cNvSpPr>
              <a:spLocks noEditPoints="1"/>
            </p:cNvSpPr>
            <p:nvPr/>
          </p:nvSpPr>
          <p:spPr bwMode="auto">
            <a:xfrm>
              <a:off x="1600200" y="180181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0" name="Freeform 13"/>
            <p:cNvSpPr/>
            <p:nvPr/>
          </p:nvSpPr>
          <p:spPr bwMode="auto">
            <a:xfrm>
              <a:off x="1381125" y="9525"/>
              <a:ext cx="371475" cy="1425575"/>
            </a:xfrm>
            <a:custGeom>
              <a:avLst/>
              <a:gdLst/>
              <a:ahLst/>
              <a:cxnLst/>
              <a:rect l="0" t="0" r="r" b="b"/>
              <a:pathLst>
                <a:path w="234" h="898">
                  <a:moveTo>
                    <a:pt x="219" y="898"/>
                  </a:moveTo>
                  <a:lnTo>
                    <a:pt x="0" y="383"/>
                  </a:lnTo>
                  <a:lnTo>
                    <a:pt x="0" y="0"/>
                  </a:lnTo>
                  <a:lnTo>
                    <a:pt x="15" y="0"/>
                  </a:lnTo>
                  <a:lnTo>
                    <a:pt x="15" y="380"/>
                  </a:lnTo>
                  <a:lnTo>
                    <a:pt x="234" y="892"/>
                  </a:lnTo>
                  <a:lnTo>
                    <a:pt x="219"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1" name="Freeform 14"/>
            <p:cNvSpPr/>
            <p:nvPr/>
          </p:nvSpPr>
          <p:spPr bwMode="auto">
            <a:xfrm>
              <a:off x="1643063"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2" name="Freeform 15"/>
            <p:cNvSpPr>
              <a:spLocks noEditPoints="1"/>
            </p:cNvSpPr>
            <p:nvPr/>
          </p:nvSpPr>
          <p:spPr bwMode="auto">
            <a:xfrm>
              <a:off x="1685925" y="14208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3" name="Freeform 16"/>
            <p:cNvSpPr>
              <a:spLocks noEditPoints="1"/>
            </p:cNvSpPr>
            <p:nvPr/>
          </p:nvSpPr>
          <p:spPr bwMode="auto">
            <a:xfrm>
              <a:off x="168592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4" name="Freeform 17"/>
            <p:cNvSpPr/>
            <p:nvPr/>
          </p:nvSpPr>
          <p:spPr bwMode="auto">
            <a:xfrm>
              <a:off x="1743075" y="4763"/>
              <a:ext cx="419100" cy="522288"/>
            </a:xfrm>
            <a:custGeom>
              <a:avLst/>
              <a:gdLst/>
              <a:ahLst/>
              <a:cxnLst/>
              <a:rect l="0" t="0" r="r" b="b"/>
              <a:pathLst>
                <a:path w="264" h="329">
                  <a:moveTo>
                    <a:pt x="252" y="329"/>
                  </a:moveTo>
                  <a:lnTo>
                    <a:pt x="45" y="120"/>
                  </a:lnTo>
                  <a:lnTo>
                    <a:pt x="0" y="6"/>
                  </a:lnTo>
                  <a:lnTo>
                    <a:pt x="15" y="0"/>
                  </a:lnTo>
                  <a:lnTo>
                    <a:pt x="60" y="111"/>
                  </a:lnTo>
                  <a:lnTo>
                    <a:pt x="264" y="317"/>
                  </a:lnTo>
                  <a:lnTo>
                    <a:pt x="252" y="329"/>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5" name="Freeform 18"/>
            <p:cNvSpPr>
              <a:spLocks noEditPoints="1"/>
            </p:cNvSpPr>
            <p:nvPr/>
          </p:nvSpPr>
          <p:spPr bwMode="auto">
            <a:xfrm>
              <a:off x="2119313"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6" name="Freeform 19"/>
            <p:cNvSpPr/>
            <p:nvPr/>
          </p:nvSpPr>
          <p:spPr bwMode="auto">
            <a:xfrm>
              <a:off x="952500" y="4763"/>
              <a:ext cx="152400" cy="908050"/>
            </a:xfrm>
            <a:custGeom>
              <a:avLst/>
              <a:gdLst/>
              <a:ahLst/>
              <a:cxnLst/>
              <a:rect l="0" t="0" r="r" b="b"/>
              <a:pathLst>
                <a:path w="96" h="572">
                  <a:moveTo>
                    <a:pt x="15" y="572"/>
                  </a:moveTo>
                  <a:lnTo>
                    <a:pt x="0" y="572"/>
                  </a:lnTo>
                  <a:lnTo>
                    <a:pt x="0" y="189"/>
                  </a:lnTo>
                  <a:lnTo>
                    <a:pt x="81" y="0"/>
                  </a:lnTo>
                  <a:lnTo>
                    <a:pt x="96" y="6"/>
                  </a:lnTo>
                  <a:lnTo>
                    <a:pt x="15" y="192"/>
                  </a:lnTo>
                  <a:lnTo>
                    <a:pt x="15" y="57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7" name="Freeform 20"/>
            <p:cNvSpPr>
              <a:spLocks noEditPoints="1"/>
            </p:cNvSpPr>
            <p:nvPr/>
          </p:nvSpPr>
          <p:spPr bwMode="auto">
            <a:xfrm>
              <a:off x="86677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2"/>
                    <a:pt x="4" y="20"/>
                  </a:cubicBezTo>
                  <a:cubicBezTo>
                    <a:pt x="4" y="29"/>
                    <a:pt x="11"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8" name="Freeform 21"/>
            <p:cNvSpPr>
              <a:spLocks noEditPoints="1"/>
            </p:cNvSpPr>
            <p:nvPr/>
          </p:nvSpPr>
          <p:spPr bwMode="auto">
            <a:xfrm>
              <a:off x="890588" y="15541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9" name="Freeform 22"/>
            <p:cNvSpPr/>
            <p:nvPr/>
          </p:nvSpPr>
          <p:spPr bwMode="auto">
            <a:xfrm>
              <a:off x="738188" y="5622925"/>
              <a:ext cx="338138" cy="1216025"/>
            </a:xfrm>
            <a:custGeom>
              <a:avLst/>
              <a:gdLst/>
              <a:ahLst/>
              <a:cxnLst/>
              <a:rect l="0" t="0" r="r" b="b"/>
              <a:pathLst>
                <a:path w="213" h="766">
                  <a:moveTo>
                    <a:pt x="213" y="766"/>
                  </a:moveTo>
                  <a:lnTo>
                    <a:pt x="195" y="766"/>
                  </a:lnTo>
                  <a:lnTo>
                    <a:pt x="195" y="464"/>
                  </a:lnTo>
                  <a:lnTo>
                    <a:pt x="0" y="6"/>
                  </a:lnTo>
                  <a:lnTo>
                    <a:pt x="12" y="0"/>
                  </a:lnTo>
                  <a:lnTo>
                    <a:pt x="213" y="461"/>
                  </a:lnTo>
                  <a:lnTo>
                    <a:pt x="213" y="76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0" name="Freeform 23"/>
            <p:cNvSpPr>
              <a:spLocks noEditPoints="1"/>
            </p:cNvSpPr>
            <p:nvPr/>
          </p:nvSpPr>
          <p:spPr bwMode="auto">
            <a:xfrm>
              <a:off x="647700" y="5480050"/>
              <a:ext cx="157163" cy="157163"/>
            </a:xfrm>
            <a:custGeom>
              <a:avLst/>
              <a:gdLst/>
              <a:ahLst/>
              <a:cxnLst/>
              <a:rect l="0" t="0" r="r" b="b"/>
              <a:pathLst>
                <a:path w="33" h="33">
                  <a:moveTo>
                    <a:pt x="17" y="33"/>
                  </a:moveTo>
                  <a:cubicBezTo>
                    <a:pt x="8" y="33"/>
                    <a:pt x="0" y="26"/>
                    <a:pt x="0" y="17"/>
                  </a:cubicBezTo>
                  <a:cubicBezTo>
                    <a:pt x="0" y="8"/>
                    <a:pt x="8" y="0"/>
                    <a:pt x="17" y="0"/>
                  </a:cubicBezTo>
                  <a:cubicBezTo>
                    <a:pt x="26" y="0"/>
                    <a:pt x="33" y="8"/>
                    <a:pt x="33" y="17"/>
                  </a:cubicBezTo>
                  <a:cubicBezTo>
                    <a:pt x="33" y="26"/>
                    <a:pt x="26" y="33"/>
                    <a:pt x="17" y="33"/>
                  </a:cubicBezTo>
                  <a:close/>
                  <a:moveTo>
                    <a:pt x="17" y="4"/>
                  </a:moveTo>
                  <a:cubicBezTo>
                    <a:pt x="10" y="4"/>
                    <a:pt x="4" y="10"/>
                    <a:pt x="4" y="17"/>
                  </a:cubicBezTo>
                  <a:cubicBezTo>
                    <a:pt x="4" y="24"/>
                    <a:pt x="10" y="29"/>
                    <a:pt x="17" y="29"/>
                  </a:cubicBezTo>
                  <a:cubicBezTo>
                    <a:pt x="23" y="29"/>
                    <a:pt x="29" y="24"/>
                    <a:pt x="29" y="17"/>
                  </a:cubicBezTo>
                  <a:cubicBezTo>
                    <a:pt x="29" y="10"/>
                    <a:pt x="23"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1" name="Freeform 24"/>
            <p:cNvSpPr>
              <a:spLocks noEditPoints="1"/>
            </p:cNvSpPr>
            <p:nvPr/>
          </p:nvSpPr>
          <p:spPr bwMode="auto">
            <a:xfrm>
              <a:off x="66675" y="903288"/>
              <a:ext cx="190500" cy="190500"/>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2"/>
                    <a:pt x="4" y="20"/>
                  </a:cubicBezTo>
                  <a:cubicBezTo>
                    <a:pt x="4" y="29"/>
                    <a:pt x="12"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2" name="Freeform 25"/>
            <p:cNvSpPr/>
            <p:nvPr/>
          </p:nvSpPr>
          <p:spPr bwMode="auto">
            <a:xfrm>
              <a:off x="0" y="3897313"/>
              <a:ext cx="133350" cy="266700"/>
            </a:xfrm>
            <a:custGeom>
              <a:avLst/>
              <a:gdLst/>
              <a:ahLst/>
              <a:cxnLst/>
              <a:rect l="0" t="0" r="r" b="b"/>
              <a:pathLst>
                <a:path w="84" h="168">
                  <a:moveTo>
                    <a:pt x="69" y="168"/>
                  </a:moveTo>
                  <a:lnTo>
                    <a:pt x="0" y="6"/>
                  </a:lnTo>
                  <a:lnTo>
                    <a:pt x="12" y="0"/>
                  </a:lnTo>
                  <a:lnTo>
                    <a:pt x="84" y="162"/>
                  </a:lnTo>
                  <a:lnTo>
                    <a:pt x="69" y="16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3" name="Freeform 26"/>
            <p:cNvSpPr>
              <a:spLocks noEditPoints="1"/>
            </p:cNvSpPr>
            <p:nvPr/>
          </p:nvSpPr>
          <p:spPr bwMode="auto">
            <a:xfrm>
              <a:off x="66675" y="414972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4" name="Freeform 27"/>
            <p:cNvSpPr/>
            <p:nvPr/>
          </p:nvSpPr>
          <p:spPr bwMode="auto">
            <a:xfrm>
              <a:off x="0" y="1644650"/>
              <a:ext cx="133350" cy="269875"/>
            </a:xfrm>
            <a:custGeom>
              <a:avLst/>
              <a:gdLst/>
              <a:ahLst/>
              <a:cxnLst/>
              <a:rect l="0" t="0" r="r" b="b"/>
              <a:pathLst>
                <a:path w="84" h="170">
                  <a:moveTo>
                    <a:pt x="12" y="170"/>
                  </a:moveTo>
                  <a:lnTo>
                    <a:pt x="0" y="164"/>
                  </a:lnTo>
                  <a:lnTo>
                    <a:pt x="69" y="0"/>
                  </a:lnTo>
                  <a:lnTo>
                    <a:pt x="84" y="6"/>
                  </a:lnTo>
                  <a:lnTo>
                    <a:pt x="12" y="17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5" name="Freeform 28"/>
            <p:cNvSpPr>
              <a:spLocks noEditPoints="1"/>
            </p:cNvSpPr>
            <p:nvPr/>
          </p:nvSpPr>
          <p:spPr bwMode="auto">
            <a:xfrm>
              <a:off x="66675" y="146843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6" name="Freeform 29"/>
            <p:cNvSpPr/>
            <p:nvPr/>
          </p:nvSpPr>
          <p:spPr bwMode="auto">
            <a:xfrm>
              <a:off x="695325" y="4763"/>
              <a:ext cx="309563" cy="1558925"/>
            </a:xfrm>
            <a:custGeom>
              <a:avLst/>
              <a:gdLst/>
              <a:ahLst/>
              <a:cxnLst/>
              <a:rect l="0" t="0" r="r" b="b"/>
              <a:pathLst>
                <a:path w="195" h="982">
                  <a:moveTo>
                    <a:pt x="195" y="982"/>
                  </a:moveTo>
                  <a:lnTo>
                    <a:pt x="177" y="982"/>
                  </a:lnTo>
                  <a:lnTo>
                    <a:pt x="177" y="805"/>
                  </a:lnTo>
                  <a:lnTo>
                    <a:pt x="0" y="629"/>
                  </a:lnTo>
                  <a:lnTo>
                    <a:pt x="0" y="0"/>
                  </a:lnTo>
                  <a:lnTo>
                    <a:pt x="18" y="0"/>
                  </a:lnTo>
                  <a:lnTo>
                    <a:pt x="18" y="623"/>
                  </a:lnTo>
                  <a:lnTo>
                    <a:pt x="195" y="796"/>
                  </a:lnTo>
                  <a:lnTo>
                    <a:pt x="195" y="98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7" name="Freeform 30"/>
            <p:cNvSpPr>
              <a:spLocks noEditPoints="1"/>
            </p:cNvSpPr>
            <p:nvPr/>
          </p:nvSpPr>
          <p:spPr bwMode="auto">
            <a:xfrm>
              <a:off x="57150" y="48815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8" name="Freeform 31"/>
            <p:cNvSpPr/>
            <p:nvPr/>
          </p:nvSpPr>
          <p:spPr bwMode="auto">
            <a:xfrm>
              <a:off x="138113" y="5060950"/>
              <a:ext cx="304800" cy="1778000"/>
            </a:xfrm>
            <a:custGeom>
              <a:avLst/>
              <a:gdLst/>
              <a:ahLst/>
              <a:cxnLst/>
              <a:rect l="0" t="0" r="r" b="b"/>
              <a:pathLst>
                <a:path w="192" h="1120">
                  <a:moveTo>
                    <a:pt x="192" y="1120"/>
                  </a:moveTo>
                  <a:lnTo>
                    <a:pt x="177" y="1120"/>
                  </a:lnTo>
                  <a:lnTo>
                    <a:pt x="177" y="360"/>
                  </a:lnTo>
                  <a:lnTo>
                    <a:pt x="0" y="183"/>
                  </a:lnTo>
                  <a:lnTo>
                    <a:pt x="0" y="0"/>
                  </a:lnTo>
                  <a:lnTo>
                    <a:pt x="15" y="0"/>
                  </a:lnTo>
                  <a:lnTo>
                    <a:pt x="15" y="177"/>
                  </a:lnTo>
                  <a:lnTo>
                    <a:pt x="192" y="354"/>
                  </a:lnTo>
                  <a:lnTo>
                    <a:pt x="192" y="112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9" name="Freeform 32"/>
            <p:cNvSpPr>
              <a:spLocks noEditPoints="1"/>
            </p:cNvSpPr>
            <p:nvPr/>
          </p:nvSpPr>
          <p:spPr bwMode="auto">
            <a:xfrm>
              <a:off x="561975" y="64309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0" name="Rectangle 33"/>
            <p:cNvSpPr>
              <a:spLocks noChangeArrowheads="1"/>
            </p:cNvSpPr>
            <p:nvPr/>
          </p:nvSpPr>
          <p:spPr bwMode="auto">
            <a:xfrm>
              <a:off x="642938" y="6610350"/>
              <a:ext cx="23813" cy="242888"/>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41" name="Freeform 34"/>
            <p:cNvSpPr>
              <a:spLocks noEditPoints="1"/>
            </p:cNvSpPr>
            <p:nvPr/>
          </p:nvSpPr>
          <p:spPr bwMode="auto">
            <a:xfrm>
              <a:off x="76200" y="6430963"/>
              <a:ext cx="190500" cy="188913"/>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2" name="Freeform 35"/>
            <p:cNvSpPr/>
            <p:nvPr/>
          </p:nvSpPr>
          <p:spPr bwMode="auto">
            <a:xfrm>
              <a:off x="0" y="5978525"/>
              <a:ext cx="190500" cy="461963"/>
            </a:xfrm>
            <a:custGeom>
              <a:avLst/>
              <a:gdLst/>
              <a:ahLst/>
              <a:cxnLst/>
              <a:rect l="0" t="0" r="r" b="b"/>
              <a:pathLst>
                <a:path w="120" h="291">
                  <a:moveTo>
                    <a:pt x="120" y="291"/>
                  </a:moveTo>
                  <a:lnTo>
                    <a:pt x="105" y="291"/>
                  </a:lnTo>
                  <a:lnTo>
                    <a:pt x="105" y="114"/>
                  </a:lnTo>
                  <a:lnTo>
                    <a:pt x="0" y="9"/>
                  </a:lnTo>
                  <a:lnTo>
                    <a:pt x="12" y="0"/>
                  </a:lnTo>
                  <a:lnTo>
                    <a:pt x="120" y="108"/>
                  </a:lnTo>
                  <a:lnTo>
                    <a:pt x="120" y="29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3" name="Freeform 36"/>
            <p:cNvSpPr/>
            <p:nvPr/>
          </p:nvSpPr>
          <p:spPr bwMode="auto">
            <a:xfrm>
              <a:off x="1014413" y="1801813"/>
              <a:ext cx="214313" cy="755650"/>
            </a:xfrm>
            <a:custGeom>
              <a:avLst/>
              <a:gdLst/>
              <a:ahLst/>
              <a:cxnLst/>
              <a:rect l="0" t="0" r="r" b="b"/>
              <a:pathLst>
                <a:path w="135" h="476">
                  <a:moveTo>
                    <a:pt x="12" y="476"/>
                  </a:moveTo>
                  <a:lnTo>
                    <a:pt x="0" y="476"/>
                  </a:lnTo>
                  <a:lnTo>
                    <a:pt x="0" y="128"/>
                  </a:lnTo>
                  <a:lnTo>
                    <a:pt x="126" y="0"/>
                  </a:lnTo>
                  <a:lnTo>
                    <a:pt x="135" y="9"/>
                  </a:lnTo>
                  <a:lnTo>
                    <a:pt x="12" y="131"/>
                  </a:lnTo>
                  <a:lnTo>
                    <a:pt x="12" y="47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4" name="Freeform 37"/>
            <p:cNvSpPr>
              <a:spLocks noEditPoints="1"/>
            </p:cNvSpPr>
            <p:nvPr/>
          </p:nvSpPr>
          <p:spPr bwMode="auto">
            <a:xfrm>
              <a:off x="938213" y="2547938"/>
              <a:ext cx="166688" cy="160338"/>
            </a:xfrm>
            <a:custGeom>
              <a:avLst/>
              <a:gdLst/>
              <a:ahLst/>
              <a:cxnLst/>
              <a:rect l="0" t="0" r="r" b="b"/>
              <a:pathLst>
                <a:path w="35" h="34">
                  <a:moveTo>
                    <a:pt x="18" y="34"/>
                  </a:moveTo>
                  <a:cubicBezTo>
                    <a:pt x="8" y="34"/>
                    <a:pt x="0" y="26"/>
                    <a:pt x="0" y="17"/>
                  </a:cubicBezTo>
                  <a:cubicBezTo>
                    <a:pt x="0" y="7"/>
                    <a:pt x="8" y="0"/>
                    <a:pt x="18" y="0"/>
                  </a:cubicBezTo>
                  <a:cubicBezTo>
                    <a:pt x="27" y="0"/>
                    <a:pt x="35" y="7"/>
                    <a:pt x="35" y="17"/>
                  </a:cubicBezTo>
                  <a:cubicBezTo>
                    <a:pt x="35" y="26"/>
                    <a:pt x="27" y="34"/>
                    <a:pt x="18" y="34"/>
                  </a:cubicBezTo>
                  <a:close/>
                  <a:moveTo>
                    <a:pt x="18" y="4"/>
                  </a:moveTo>
                  <a:cubicBezTo>
                    <a:pt x="10" y="4"/>
                    <a:pt x="4" y="10"/>
                    <a:pt x="4" y="17"/>
                  </a:cubicBezTo>
                  <a:cubicBezTo>
                    <a:pt x="4" y="24"/>
                    <a:pt x="10" y="30"/>
                    <a:pt x="18" y="30"/>
                  </a:cubicBezTo>
                  <a:cubicBezTo>
                    <a:pt x="25" y="30"/>
                    <a:pt x="31" y="24"/>
                    <a:pt x="31" y="17"/>
                  </a:cubicBezTo>
                  <a:cubicBezTo>
                    <a:pt x="31" y="10"/>
                    <a:pt x="25" y="4"/>
                    <a:pt x="18"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5" name="Freeform 38"/>
            <p:cNvSpPr/>
            <p:nvPr/>
          </p:nvSpPr>
          <p:spPr bwMode="auto">
            <a:xfrm>
              <a:off x="595313" y="4763"/>
              <a:ext cx="638175" cy="4025900"/>
            </a:xfrm>
            <a:custGeom>
              <a:avLst/>
              <a:gdLst/>
              <a:ahLst/>
              <a:cxnLst/>
              <a:rect l="0" t="0" r="r" b="b"/>
              <a:pathLst>
                <a:path w="402" h="2536">
                  <a:moveTo>
                    <a:pt x="402" y="2536"/>
                  </a:moveTo>
                  <a:lnTo>
                    <a:pt x="387" y="2536"/>
                  </a:lnTo>
                  <a:lnTo>
                    <a:pt x="387" y="2311"/>
                  </a:lnTo>
                  <a:lnTo>
                    <a:pt x="0" y="1925"/>
                  </a:lnTo>
                  <a:lnTo>
                    <a:pt x="0" y="0"/>
                  </a:lnTo>
                  <a:lnTo>
                    <a:pt x="15" y="0"/>
                  </a:lnTo>
                  <a:lnTo>
                    <a:pt x="15" y="1916"/>
                  </a:lnTo>
                  <a:lnTo>
                    <a:pt x="402" y="2302"/>
                  </a:lnTo>
                  <a:lnTo>
                    <a:pt x="402" y="253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6" name="Freeform 39"/>
            <p:cNvSpPr/>
            <p:nvPr/>
          </p:nvSpPr>
          <p:spPr bwMode="auto">
            <a:xfrm>
              <a:off x="1223963"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7" name="Freeform 40"/>
            <p:cNvSpPr>
              <a:spLocks noEditPoints="1"/>
            </p:cNvSpPr>
            <p:nvPr/>
          </p:nvSpPr>
          <p:spPr bwMode="auto">
            <a:xfrm>
              <a:off x="1300163" y="1849438"/>
              <a:ext cx="109538" cy="107950"/>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8" name="Freeform 41"/>
            <p:cNvSpPr/>
            <p:nvPr/>
          </p:nvSpPr>
          <p:spPr bwMode="auto">
            <a:xfrm>
              <a:off x="280988" y="3417888"/>
              <a:ext cx="142875" cy="474663"/>
            </a:xfrm>
            <a:custGeom>
              <a:avLst/>
              <a:gdLst/>
              <a:ahLst/>
              <a:cxnLst/>
              <a:rect l="0" t="0" r="r" b="b"/>
              <a:pathLst>
                <a:path w="90" h="299">
                  <a:moveTo>
                    <a:pt x="12" y="299"/>
                  </a:moveTo>
                  <a:lnTo>
                    <a:pt x="0" y="299"/>
                  </a:lnTo>
                  <a:lnTo>
                    <a:pt x="0" y="80"/>
                  </a:lnTo>
                  <a:lnTo>
                    <a:pt x="81" y="0"/>
                  </a:lnTo>
                  <a:lnTo>
                    <a:pt x="90" y="8"/>
                  </a:lnTo>
                  <a:lnTo>
                    <a:pt x="12" y="83"/>
                  </a:lnTo>
                  <a:lnTo>
                    <a:pt x="12" y="299"/>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9" name="Freeform 42"/>
            <p:cNvSpPr>
              <a:spLocks noEditPoints="1"/>
            </p:cNvSpPr>
            <p:nvPr/>
          </p:nvSpPr>
          <p:spPr bwMode="auto">
            <a:xfrm>
              <a:off x="238125" y="3883025"/>
              <a:ext cx="109538" cy="109538"/>
            </a:xfrm>
            <a:custGeom>
              <a:avLst/>
              <a:gdLst/>
              <a:ahLst/>
              <a:cxnLst/>
              <a:rect l="0" t="0" r="r" b="b"/>
              <a:pathLst>
                <a:path w="23" h="23">
                  <a:moveTo>
                    <a:pt x="11" y="23"/>
                  </a:moveTo>
                  <a:cubicBezTo>
                    <a:pt x="5" y="23"/>
                    <a:pt x="0" y="18"/>
                    <a:pt x="0" y="12"/>
                  </a:cubicBezTo>
                  <a:cubicBezTo>
                    <a:pt x="0" y="5"/>
                    <a:pt x="5" y="0"/>
                    <a:pt x="11" y="0"/>
                  </a:cubicBezTo>
                  <a:cubicBezTo>
                    <a:pt x="17" y="0"/>
                    <a:pt x="23" y="5"/>
                    <a:pt x="23" y="12"/>
                  </a:cubicBezTo>
                  <a:cubicBezTo>
                    <a:pt x="23" y="18"/>
                    <a:pt x="17" y="23"/>
                    <a:pt x="11" y="23"/>
                  </a:cubicBezTo>
                  <a:close/>
                  <a:moveTo>
                    <a:pt x="11" y="4"/>
                  </a:moveTo>
                  <a:cubicBezTo>
                    <a:pt x="7" y="4"/>
                    <a:pt x="4" y="8"/>
                    <a:pt x="4" y="12"/>
                  </a:cubicBezTo>
                  <a:cubicBezTo>
                    <a:pt x="4" y="16"/>
                    <a:pt x="7" y="19"/>
                    <a:pt x="11" y="19"/>
                  </a:cubicBezTo>
                  <a:cubicBezTo>
                    <a:pt x="15" y="19"/>
                    <a:pt x="19" y="16"/>
                    <a:pt x="19" y="12"/>
                  </a:cubicBezTo>
                  <a:cubicBezTo>
                    <a:pt x="19" y="8"/>
                    <a:pt x="15" y="4"/>
                    <a:pt x="11"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0" name="Freeform 43"/>
            <p:cNvSpPr/>
            <p:nvPr/>
          </p:nvSpPr>
          <p:spPr bwMode="auto">
            <a:xfrm>
              <a:off x="4763" y="2166938"/>
              <a:ext cx="114300" cy="452438"/>
            </a:xfrm>
            <a:custGeom>
              <a:avLst/>
              <a:gdLst/>
              <a:ahLst/>
              <a:cxnLst/>
              <a:rect l="0" t="0" r="r" b="b"/>
              <a:pathLst>
                <a:path w="72" h="285">
                  <a:moveTo>
                    <a:pt x="6" y="285"/>
                  </a:moveTo>
                  <a:lnTo>
                    <a:pt x="0" y="276"/>
                  </a:lnTo>
                  <a:lnTo>
                    <a:pt x="60" y="216"/>
                  </a:lnTo>
                  <a:lnTo>
                    <a:pt x="60" y="0"/>
                  </a:lnTo>
                  <a:lnTo>
                    <a:pt x="72" y="0"/>
                  </a:lnTo>
                  <a:lnTo>
                    <a:pt x="72" y="222"/>
                  </a:lnTo>
                  <a:lnTo>
                    <a:pt x="6" y="28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1" name="Freeform 44"/>
            <p:cNvSpPr>
              <a:spLocks noEditPoints="1"/>
            </p:cNvSpPr>
            <p:nvPr/>
          </p:nvSpPr>
          <p:spPr bwMode="auto">
            <a:xfrm>
              <a:off x="52388" y="2066925"/>
              <a:ext cx="109538" cy="109538"/>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2" name="Rectangle 45"/>
            <p:cNvSpPr>
              <a:spLocks noChangeArrowheads="1"/>
            </p:cNvSpPr>
            <p:nvPr/>
          </p:nvSpPr>
          <p:spPr bwMode="auto">
            <a:xfrm>
              <a:off x="1228725" y="4662488"/>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53" name="Freeform 46"/>
            <p:cNvSpPr/>
            <p:nvPr/>
          </p:nvSpPr>
          <p:spPr bwMode="auto">
            <a:xfrm>
              <a:off x="1319213" y="5041900"/>
              <a:ext cx="371475" cy="1801813"/>
            </a:xfrm>
            <a:custGeom>
              <a:avLst/>
              <a:gdLst/>
              <a:ahLst/>
              <a:cxnLst/>
              <a:rect l="0" t="0" r="r" b="b"/>
              <a:pathLst>
                <a:path w="234" h="1135">
                  <a:moveTo>
                    <a:pt x="15" y="1135"/>
                  </a:moveTo>
                  <a:lnTo>
                    <a:pt x="0" y="1135"/>
                  </a:lnTo>
                  <a:lnTo>
                    <a:pt x="0" y="515"/>
                  </a:lnTo>
                  <a:lnTo>
                    <a:pt x="0" y="512"/>
                  </a:lnTo>
                  <a:lnTo>
                    <a:pt x="219" y="0"/>
                  </a:lnTo>
                  <a:lnTo>
                    <a:pt x="234" y="6"/>
                  </a:lnTo>
                  <a:lnTo>
                    <a:pt x="15" y="518"/>
                  </a:lnTo>
                  <a:lnTo>
                    <a:pt x="15"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4" name="Freeform 47"/>
            <p:cNvSpPr>
              <a:spLocks noEditPoints="1"/>
            </p:cNvSpPr>
            <p:nvPr/>
          </p:nvSpPr>
          <p:spPr bwMode="auto">
            <a:xfrm>
              <a:off x="1147763"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5" name="Freeform 48"/>
            <p:cNvSpPr/>
            <p:nvPr/>
          </p:nvSpPr>
          <p:spPr bwMode="auto">
            <a:xfrm>
              <a:off x="819150" y="3983038"/>
              <a:ext cx="347663" cy="2860675"/>
            </a:xfrm>
            <a:custGeom>
              <a:avLst/>
              <a:gdLst/>
              <a:ahLst/>
              <a:cxnLst/>
              <a:rect l="0" t="0" r="r" b="b"/>
              <a:pathLst>
                <a:path w="219" h="1802">
                  <a:moveTo>
                    <a:pt x="219" y="1802"/>
                  </a:moveTo>
                  <a:lnTo>
                    <a:pt x="201" y="1802"/>
                  </a:lnTo>
                  <a:lnTo>
                    <a:pt x="201" y="1185"/>
                  </a:lnTo>
                  <a:lnTo>
                    <a:pt x="0" y="3"/>
                  </a:lnTo>
                  <a:lnTo>
                    <a:pt x="15" y="0"/>
                  </a:lnTo>
                  <a:lnTo>
                    <a:pt x="219" y="1185"/>
                  </a:lnTo>
                  <a:lnTo>
                    <a:pt x="219" y="180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6" name="Freeform 49"/>
            <p:cNvSpPr>
              <a:spLocks noEditPoints="1"/>
            </p:cNvSpPr>
            <p:nvPr/>
          </p:nvSpPr>
          <p:spPr bwMode="auto">
            <a:xfrm>
              <a:off x="728663" y="3806825"/>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7" name="Freeform 50"/>
            <p:cNvSpPr>
              <a:spLocks noEditPoints="1"/>
            </p:cNvSpPr>
            <p:nvPr/>
          </p:nvSpPr>
          <p:spPr bwMode="auto">
            <a:xfrm>
              <a:off x="1624013"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8" name="Freeform 51"/>
            <p:cNvSpPr/>
            <p:nvPr/>
          </p:nvSpPr>
          <p:spPr bwMode="auto">
            <a:xfrm>
              <a:off x="1404938" y="5422900"/>
              <a:ext cx="371475" cy="1425575"/>
            </a:xfrm>
            <a:custGeom>
              <a:avLst/>
              <a:gdLst/>
              <a:ahLst/>
              <a:cxnLst/>
              <a:rect l="0" t="0" r="r" b="b"/>
              <a:pathLst>
                <a:path w="234" h="898">
                  <a:moveTo>
                    <a:pt x="18" y="898"/>
                  </a:moveTo>
                  <a:lnTo>
                    <a:pt x="0" y="898"/>
                  </a:lnTo>
                  <a:lnTo>
                    <a:pt x="0" y="515"/>
                  </a:lnTo>
                  <a:lnTo>
                    <a:pt x="0" y="512"/>
                  </a:lnTo>
                  <a:lnTo>
                    <a:pt x="222" y="0"/>
                  </a:lnTo>
                  <a:lnTo>
                    <a:pt x="234" y="6"/>
                  </a:lnTo>
                  <a:lnTo>
                    <a:pt x="18" y="518"/>
                  </a:lnTo>
                  <a:lnTo>
                    <a:pt x="18"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9" name="Freeform 52"/>
            <p:cNvSpPr/>
            <p:nvPr/>
          </p:nvSpPr>
          <p:spPr bwMode="auto">
            <a:xfrm>
              <a:off x="1666875"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0" name="Freeform 53"/>
            <p:cNvSpPr>
              <a:spLocks noEditPoints="1"/>
            </p:cNvSpPr>
            <p:nvPr/>
          </p:nvSpPr>
          <p:spPr bwMode="auto">
            <a:xfrm>
              <a:off x="1709738"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1" name="Freeform 54"/>
            <p:cNvSpPr>
              <a:spLocks noEditPoints="1"/>
            </p:cNvSpPr>
            <p:nvPr/>
          </p:nvSpPr>
          <p:spPr bwMode="auto">
            <a:xfrm>
              <a:off x="1709738"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2" name="Freeform 55"/>
            <p:cNvSpPr/>
            <p:nvPr/>
          </p:nvSpPr>
          <p:spPr bwMode="auto">
            <a:xfrm>
              <a:off x="1766888" y="6330950"/>
              <a:ext cx="419100" cy="527050"/>
            </a:xfrm>
            <a:custGeom>
              <a:avLst/>
              <a:gdLst/>
              <a:ahLst/>
              <a:cxnLst/>
              <a:rect l="0" t="0" r="r" b="b"/>
              <a:pathLst>
                <a:path w="264" h="332">
                  <a:moveTo>
                    <a:pt x="12" y="332"/>
                  </a:moveTo>
                  <a:lnTo>
                    <a:pt x="0" y="326"/>
                  </a:lnTo>
                  <a:lnTo>
                    <a:pt x="45" y="206"/>
                  </a:lnTo>
                  <a:lnTo>
                    <a:pt x="255" y="0"/>
                  </a:lnTo>
                  <a:lnTo>
                    <a:pt x="264" y="12"/>
                  </a:lnTo>
                  <a:lnTo>
                    <a:pt x="60" y="215"/>
                  </a:lnTo>
                  <a:lnTo>
                    <a:pt x="12" y="33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3" name="Freeform 56"/>
            <p:cNvSpPr>
              <a:spLocks noEditPoints="1"/>
            </p:cNvSpPr>
            <p:nvPr/>
          </p:nvSpPr>
          <p:spPr bwMode="auto">
            <a:xfrm>
              <a:off x="2147888"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4" name="Freeform 57"/>
            <p:cNvSpPr/>
            <p:nvPr/>
          </p:nvSpPr>
          <p:spPr bwMode="auto">
            <a:xfrm>
              <a:off x="504825" y="9525"/>
              <a:ext cx="233363" cy="5103813"/>
            </a:xfrm>
            <a:custGeom>
              <a:avLst/>
              <a:gdLst/>
              <a:ahLst/>
              <a:cxnLst/>
              <a:rect l="0" t="0" r="r" b="b"/>
              <a:pathLst>
                <a:path w="147" h="3215">
                  <a:moveTo>
                    <a:pt x="132" y="3215"/>
                  </a:moveTo>
                  <a:lnTo>
                    <a:pt x="129" y="2754"/>
                  </a:lnTo>
                  <a:lnTo>
                    <a:pt x="0" y="1901"/>
                  </a:lnTo>
                  <a:lnTo>
                    <a:pt x="0" y="0"/>
                  </a:lnTo>
                  <a:lnTo>
                    <a:pt x="15" y="0"/>
                  </a:lnTo>
                  <a:lnTo>
                    <a:pt x="15" y="1898"/>
                  </a:lnTo>
                  <a:lnTo>
                    <a:pt x="144" y="2754"/>
                  </a:lnTo>
                  <a:lnTo>
                    <a:pt x="147" y="3215"/>
                  </a:lnTo>
                  <a:lnTo>
                    <a:pt x="132" y="321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5" name="Freeform 58"/>
            <p:cNvSpPr>
              <a:spLocks noEditPoints="1"/>
            </p:cNvSpPr>
            <p:nvPr/>
          </p:nvSpPr>
          <p:spPr bwMode="auto">
            <a:xfrm>
              <a:off x="633413" y="5103813"/>
              <a:ext cx="185738" cy="185738"/>
            </a:xfrm>
            <a:custGeom>
              <a:avLst/>
              <a:gdLst/>
              <a:ahLst/>
              <a:cxnLst/>
              <a:rect l="0" t="0" r="r" b="b"/>
              <a:pathLst>
                <a:path w="39" h="39">
                  <a:moveTo>
                    <a:pt x="20" y="39"/>
                  </a:moveTo>
                  <a:cubicBezTo>
                    <a:pt x="9" y="39"/>
                    <a:pt x="0" y="30"/>
                    <a:pt x="0" y="19"/>
                  </a:cubicBezTo>
                  <a:cubicBezTo>
                    <a:pt x="0" y="9"/>
                    <a:pt x="9" y="0"/>
                    <a:pt x="20" y="0"/>
                  </a:cubicBezTo>
                  <a:cubicBezTo>
                    <a:pt x="30" y="0"/>
                    <a:pt x="39" y="9"/>
                    <a:pt x="39" y="19"/>
                  </a:cubicBezTo>
                  <a:cubicBezTo>
                    <a:pt x="39" y="30"/>
                    <a:pt x="30" y="39"/>
                    <a:pt x="20" y="39"/>
                  </a:cubicBezTo>
                  <a:close/>
                  <a:moveTo>
                    <a:pt x="20" y="4"/>
                  </a:moveTo>
                  <a:cubicBezTo>
                    <a:pt x="11" y="4"/>
                    <a:pt x="4" y="11"/>
                    <a:pt x="4" y="19"/>
                  </a:cubicBezTo>
                  <a:cubicBezTo>
                    <a:pt x="4" y="28"/>
                    <a:pt x="11" y="35"/>
                    <a:pt x="20" y="35"/>
                  </a:cubicBezTo>
                  <a:cubicBezTo>
                    <a:pt x="28" y="35"/>
                    <a:pt x="35" y="28"/>
                    <a:pt x="35" y="19"/>
                  </a:cubicBezTo>
                  <a:cubicBezTo>
                    <a:pt x="35"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2" name="Title 1"/>
          <p:cNvSpPr>
            <a:spLocks noGrp="1"/>
          </p:cNvSpPr>
          <p:nvPr>
            <p:ph type="ctrTitle"/>
          </p:nvPr>
        </p:nvSpPr>
        <p:spPr>
          <a:xfrm>
            <a:off x="1876424" y="1122363"/>
            <a:ext cx="8791575" cy="2387600"/>
          </a:xfrm>
        </p:spPr>
        <p:txBody>
          <a:bodyPr anchor="b">
            <a:normAutofit/>
          </a:bodyPr>
          <a:lstStyle>
            <a:lvl1pPr algn="l">
              <a:defRPr sz="4800"/>
            </a:lvl1pPr>
          </a:lstStyle>
          <a:p>
            <a:r>
              <a:rPr lang="en-GB"/>
              <a:t>Click to edit Master title style</a:t>
            </a:r>
            <a:endParaRPr lang="en-US" dirty="0"/>
          </a:p>
        </p:txBody>
      </p:sp>
      <p:sp>
        <p:nvSpPr>
          <p:cNvPr id="3" name="Subtitle 2"/>
          <p:cNvSpPr>
            <a:spLocks noGrp="1"/>
          </p:cNvSpPr>
          <p:nvPr>
            <p:ph type="subTitle" idx="1"/>
          </p:nvPr>
        </p:nvSpPr>
        <p:spPr>
          <a:xfrm>
            <a:off x="1876424" y="3602038"/>
            <a:ext cx="8791575" cy="1655762"/>
          </a:xfrm>
        </p:spPr>
        <p:txBody>
          <a:bodyPr>
            <a:normAutofit/>
          </a:bodyPr>
          <a:lstStyle>
            <a:lvl1pPr marL="0" indent="0" algn="l">
              <a:buNone/>
              <a:defRPr sz="2000" cap="all"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dirty="0"/>
          </a:p>
        </p:txBody>
      </p:sp>
      <p:sp>
        <p:nvSpPr>
          <p:cNvPr id="4" name="Date Placeholder 3"/>
          <p:cNvSpPr>
            <a:spLocks noGrp="1"/>
          </p:cNvSpPr>
          <p:nvPr>
            <p:ph type="dt" sz="half" idx="10"/>
          </p:nvPr>
        </p:nvSpPr>
        <p:spPr>
          <a:xfrm>
            <a:off x="7077511" y="5410201"/>
            <a:ext cx="2743200" cy="365125"/>
          </a:xfrm>
        </p:spPr>
        <p:txBody>
          <a:bodyPr/>
          <a:lstStyle/>
          <a:p>
            <a:fld id="{EA8FAFF4-BE09-9444-9EFE-91727A5D99D8}" type="datetimeFigureOut">
              <a:rPr lang="en-US" smtClean="0"/>
              <a:t>11/24/23</a:t>
            </a:fld>
            <a:endParaRPr lang="en-US"/>
          </a:p>
        </p:txBody>
      </p:sp>
      <p:sp>
        <p:nvSpPr>
          <p:cNvPr id="5" name="Footer Placeholder 4"/>
          <p:cNvSpPr>
            <a:spLocks noGrp="1"/>
          </p:cNvSpPr>
          <p:nvPr>
            <p:ph type="ftr" sz="quarter" idx="11"/>
          </p:nvPr>
        </p:nvSpPr>
        <p:spPr>
          <a:xfrm>
            <a:off x="1876424" y="5410201"/>
            <a:ext cx="5124886" cy="365125"/>
          </a:xfrm>
        </p:spPr>
        <p:txBody>
          <a:bodyPr/>
          <a:lstStyle/>
          <a:p>
            <a:endParaRPr lang="en-US"/>
          </a:p>
        </p:txBody>
      </p:sp>
      <p:sp>
        <p:nvSpPr>
          <p:cNvPr id="6" name="Slide Number Placeholder 5"/>
          <p:cNvSpPr>
            <a:spLocks noGrp="1"/>
          </p:cNvSpPr>
          <p:nvPr>
            <p:ph type="sldNum" sz="quarter" idx="12"/>
          </p:nvPr>
        </p:nvSpPr>
        <p:spPr>
          <a:xfrm>
            <a:off x="9896911" y="5410199"/>
            <a:ext cx="771089" cy="365125"/>
          </a:xfrm>
        </p:spPr>
        <p:txBody>
          <a:bodyPr/>
          <a:lstStyle/>
          <a:p>
            <a:fld id="{B49899F7-9371-F740-A18E-8227C7303E06}" type="slidenum">
              <a:rPr lang="en-US" smtClean="0"/>
              <a:t>‹#›</a:t>
            </a:fld>
            <a:endParaRPr lang="en-US"/>
          </a:p>
        </p:txBody>
      </p:sp>
    </p:spTree>
    <p:extLst>
      <p:ext uri="{BB962C8B-B14F-4D97-AF65-F5344CB8AC3E}">
        <p14:creationId xmlns:p14="http://schemas.microsoft.com/office/powerpoint/2010/main" val="34696801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0" y="4304664"/>
            <a:ext cx="9912355" cy="819355"/>
          </a:xfrm>
        </p:spPr>
        <p:txBody>
          <a:bodyPr anchor="b">
            <a:normAutofit/>
          </a:bodyPr>
          <a:lstStyle>
            <a:lvl1pPr>
              <a:defRPr sz="3200"/>
            </a:lvl1pPr>
          </a:lstStyle>
          <a:p>
            <a:r>
              <a:rPr lang="en-GB"/>
              <a:t>Click to edit Master title style</a:t>
            </a:r>
            <a:endParaRPr lang="en-US" dirty="0"/>
          </a:p>
        </p:txBody>
      </p:sp>
      <p:sp>
        <p:nvSpPr>
          <p:cNvPr id="3" name="Picture Placeholder 2"/>
          <p:cNvSpPr>
            <a:spLocks noGrp="1" noChangeAspect="1"/>
          </p:cNvSpPr>
          <p:nvPr>
            <p:ph type="pic" idx="1"/>
          </p:nvPr>
        </p:nvSpPr>
        <p:spPr>
          <a:xfrm>
            <a:off x="1141411" y="606426"/>
            <a:ext cx="9912354" cy="3299778"/>
          </a:xfrm>
          <a:prstGeom prst="round2DiagRect">
            <a:avLst>
              <a:gd name="adj1" fmla="val 486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3200"/>
            </a:lvl1pPr>
          </a:lstStyle>
          <a:p>
            <a:pPr marL="0" lvl="0" indent="0">
              <a:buNone/>
            </a:pPr>
            <a:r>
              <a:rPr lang="en-GB"/>
              <a:t>Click icon to add picture</a:t>
            </a:r>
            <a:endParaRPr lang="en-US" dirty="0"/>
          </a:p>
        </p:txBody>
      </p:sp>
      <p:sp>
        <p:nvSpPr>
          <p:cNvPr id="4" name="Text Placeholder 3"/>
          <p:cNvSpPr>
            <a:spLocks noGrp="1"/>
          </p:cNvSpPr>
          <p:nvPr>
            <p:ph type="body" sz="half" idx="2"/>
          </p:nvPr>
        </p:nvSpPr>
        <p:spPr>
          <a:xfrm>
            <a:off x="1141364" y="5124020"/>
            <a:ext cx="9910859" cy="682472"/>
          </a:xfrm>
        </p:spPr>
        <p:txBody>
          <a:bodyP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p:txBody>
          <a:bodyPr/>
          <a:lstStyle/>
          <a:p>
            <a:fld id="{EA8FAFF4-BE09-9444-9EFE-91727A5D99D8}" type="datetimeFigureOut">
              <a:rPr lang="en-US" smtClean="0"/>
              <a:t>11/24/23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49899F7-9371-F740-A18E-8227C7303E06}" type="slidenum">
              <a:rPr lang="en-US" smtClean="0"/>
              <a:t>‹#›</a:t>
            </a:fld>
            <a:endParaRPr lang="en-US"/>
          </a:p>
        </p:txBody>
      </p:sp>
    </p:spTree>
    <p:extLst>
      <p:ext uri="{BB962C8B-B14F-4D97-AF65-F5344CB8AC3E}">
        <p14:creationId xmlns:p14="http://schemas.microsoft.com/office/powerpoint/2010/main" val="24409893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56" y="609600"/>
            <a:ext cx="9905955" cy="3429000"/>
          </a:xfrm>
        </p:spPr>
        <p:txBody>
          <a:bodyPr anchor="ctr">
            <a:normAutofit/>
          </a:bodyPr>
          <a:lstStyle>
            <a:lvl1pPr>
              <a:defRPr sz="3600"/>
            </a:lvl1pPr>
          </a:lstStyle>
          <a:p>
            <a:r>
              <a:rPr lang="en-GB"/>
              <a:t>Click to edit Master title style</a:t>
            </a:r>
            <a:endParaRPr lang="en-US" dirty="0"/>
          </a:p>
        </p:txBody>
      </p:sp>
      <p:sp>
        <p:nvSpPr>
          <p:cNvPr id="4" name="Text Placeholder 3"/>
          <p:cNvSpPr>
            <a:spLocks noGrp="1"/>
          </p:cNvSpPr>
          <p:nvPr>
            <p:ph type="body" sz="half" idx="2"/>
          </p:nvPr>
        </p:nvSpPr>
        <p:spPr>
          <a:xfrm>
            <a:off x="1141410" y="4419599"/>
            <a:ext cx="9904459" cy="1371599"/>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p:txBody>
          <a:bodyPr/>
          <a:lstStyle/>
          <a:p>
            <a:fld id="{EA8FAFF4-BE09-9444-9EFE-91727A5D99D8}" type="datetimeFigureOut">
              <a:rPr lang="en-US" smtClean="0"/>
              <a:t>11/24/23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49899F7-9371-F740-A18E-8227C7303E06}" type="slidenum">
              <a:rPr lang="en-US" smtClean="0"/>
              <a:t>‹#›</a:t>
            </a:fld>
            <a:endParaRPr lang="en-US"/>
          </a:p>
        </p:txBody>
      </p:sp>
    </p:spTree>
    <p:extLst>
      <p:ext uri="{BB962C8B-B14F-4D97-AF65-F5344CB8AC3E}">
        <p14:creationId xmlns:p14="http://schemas.microsoft.com/office/powerpoint/2010/main" val="407035108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599"/>
            <a:ext cx="9302752" cy="2748429"/>
          </a:xfrm>
        </p:spPr>
        <p:txBody>
          <a:bodyPr anchor="ctr">
            <a:normAutofit/>
          </a:bodyPr>
          <a:lstStyle>
            <a:lvl1pPr>
              <a:defRPr sz="3600"/>
            </a:lvl1pPr>
          </a:lstStyle>
          <a:p>
            <a:r>
              <a:rPr lang="en-GB"/>
              <a:t>Click to edit Master title style</a:t>
            </a:r>
            <a:endParaRPr lang="en-US" dirty="0"/>
          </a:p>
        </p:txBody>
      </p:sp>
      <p:sp>
        <p:nvSpPr>
          <p:cNvPr id="12" name="Text Placeholder 3"/>
          <p:cNvSpPr>
            <a:spLocks noGrp="1"/>
          </p:cNvSpPr>
          <p:nvPr>
            <p:ph type="body" sz="half" idx="13"/>
          </p:nvPr>
        </p:nvSpPr>
        <p:spPr>
          <a:xfrm>
            <a:off x="1720644" y="3365557"/>
            <a:ext cx="875229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4" name="Text Placeholder 3"/>
          <p:cNvSpPr>
            <a:spLocks noGrp="1"/>
          </p:cNvSpPr>
          <p:nvPr>
            <p:ph type="body" sz="half" idx="2"/>
          </p:nvPr>
        </p:nvSpPr>
        <p:spPr>
          <a:xfrm>
            <a:off x="1141411" y="4309919"/>
            <a:ext cx="9906002" cy="1489496"/>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p:txBody>
          <a:bodyPr/>
          <a:lstStyle/>
          <a:p>
            <a:fld id="{EA8FAFF4-BE09-9444-9EFE-91727A5D99D8}" type="datetimeFigureOut">
              <a:rPr lang="en-US" smtClean="0"/>
              <a:t>11/24/23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49899F7-9371-F740-A18E-8227C7303E06}" type="slidenum">
              <a:rPr lang="en-US" smtClean="0"/>
              <a:t>‹#›</a:t>
            </a:fld>
            <a:endParaRPr lang="en-US"/>
          </a:p>
        </p:txBody>
      </p:sp>
      <p:sp>
        <p:nvSpPr>
          <p:cNvPr id="60" name="TextBox 59"/>
          <p:cNvSpPr txBox="1"/>
          <p:nvPr/>
        </p:nvSpPr>
        <p:spPr>
          <a:xfrm>
            <a:off x="903512" y="73239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61" name="TextBox 60"/>
          <p:cNvSpPr txBox="1"/>
          <p:nvPr/>
        </p:nvSpPr>
        <p:spPr>
          <a:xfrm>
            <a:off x="10537370" y="2764972"/>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269341286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0" y="2134041"/>
            <a:ext cx="9906001" cy="2511835"/>
          </a:xfrm>
        </p:spPr>
        <p:txBody>
          <a:bodyPr anchor="b">
            <a:normAutofit/>
          </a:bodyPr>
          <a:lstStyle>
            <a:lvl1pPr>
              <a:defRPr sz="3600"/>
            </a:lvl1pPr>
          </a:lstStyle>
          <a:p>
            <a:r>
              <a:rPr lang="en-GB"/>
              <a:t>Click to edit Master title style</a:t>
            </a:r>
            <a:endParaRPr lang="en-US" dirty="0"/>
          </a:p>
        </p:txBody>
      </p:sp>
      <p:sp>
        <p:nvSpPr>
          <p:cNvPr id="4" name="Text Placeholder 3"/>
          <p:cNvSpPr>
            <a:spLocks noGrp="1"/>
          </p:cNvSpPr>
          <p:nvPr>
            <p:ph type="body" sz="half" idx="2"/>
          </p:nvPr>
        </p:nvSpPr>
        <p:spPr>
          <a:xfrm>
            <a:off x="1141364" y="4657655"/>
            <a:ext cx="9904505" cy="1140644"/>
          </a:xfrm>
        </p:spPr>
        <p:txBody>
          <a:bodyPr anchor="t">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p:txBody>
          <a:bodyPr/>
          <a:lstStyle/>
          <a:p>
            <a:fld id="{EA8FAFF4-BE09-9444-9EFE-91727A5D99D8}" type="datetimeFigureOut">
              <a:rPr lang="en-US" smtClean="0"/>
              <a:t>11/24/23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49899F7-9371-F740-A18E-8227C7303E06}" type="slidenum">
              <a:rPr lang="en-US" smtClean="0"/>
              <a:t>‹#›</a:t>
            </a:fld>
            <a:endParaRPr lang="en-US"/>
          </a:p>
        </p:txBody>
      </p:sp>
    </p:spTree>
    <p:extLst>
      <p:ext uri="{BB962C8B-B14F-4D97-AF65-F5344CB8AC3E}">
        <p14:creationId xmlns:p14="http://schemas.microsoft.com/office/powerpoint/2010/main" val="204169328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1141413" y="609600"/>
            <a:ext cx="9905998" cy="1905000"/>
          </a:xfrm>
        </p:spPr>
        <p:txBody>
          <a:bodyPr/>
          <a:lstStyle/>
          <a:p>
            <a:r>
              <a:rPr lang="en-GB"/>
              <a:t>Click to edit Master title style</a:t>
            </a:r>
            <a:endParaRPr lang="en-US" dirty="0"/>
          </a:p>
        </p:txBody>
      </p:sp>
      <p:sp>
        <p:nvSpPr>
          <p:cNvPr id="7" name="Text Placeholder 2"/>
          <p:cNvSpPr>
            <a:spLocks noGrp="1"/>
          </p:cNvSpPr>
          <p:nvPr>
            <p:ph type="body" idx="1"/>
          </p:nvPr>
        </p:nvSpPr>
        <p:spPr>
          <a:xfrm>
            <a:off x="1141410" y="2674463"/>
            <a:ext cx="3196899"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8" name="Text Placeholder 3"/>
          <p:cNvSpPr>
            <a:spLocks noGrp="1"/>
          </p:cNvSpPr>
          <p:nvPr>
            <p:ph type="body" sz="half" idx="15"/>
          </p:nvPr>
        </p:nvSpPr>
        <p:spPr>
          <a:xfrm>
            <a:off x="1127918" y="3360263"/>
            <a:ext cx="3208735"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9" name="Text Placeholder 4"/>
          <p:cNvSpPr>
            <a:spLocks noGrp="1"/>
          </p:cNvSpPr>
          <p:nvPr>
            <p:ph type="body" sz="quarter" idx="3"/>
          </p:nvPr>
        </p:nvSpPr>
        <p:spPr>
          <a:xfrm>
            <a:off x="4514766" y="2677635"/>
            <a:ext cx="3184385"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10" name="Text Placeholder 3"/>
          <p:cNvSpPr>
            <a:spLocks noGrp="1"/>
          </p:cNvSpPr>
          <p:nvPr>
            <p:ph type="body" sz="half" idx="16"/>
          </p:nvPr>
        </p:nvSpPr>
        <p:spPr>
          <a:xfrm>
            <a:off x="4504213" y="3363435"/>
            <a:ext cx="3195830"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11" name="Text Placeholder 4"/>
          <p:cNvSpPr>
            <a:spLocks noGrp="1"/>
          </p:cNvSpPr>
          <p:nvPr>
            <p:ph type="body" sz="quarter" idx="13"/>
          </p:nvPr>
        </p:nvSpPr>
        <p:spPr>
          <a:xfrm>
            <a:off x="7852442" y="2674463"/>
            <a:ext cx="3194968"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12" name="Text Placeholder 3"/>
          <p:cNvSpPr>
            <a:spLocks noGrp="1"/>
          </p:cNvSpPr>
          <p:nvPr>
            <p:ph type="body" sz="half" idx="17"/>
          </p:nvPr>
        </p:nvSpPr>
        <p:spPr>
          <a:xfrm>
            <a:off x="7852442" y="3360263"/>
            <a:ext cx="3194968"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3" name="Date Placeholder 2"/>
          <p:cNvSpPr>
            <a:spLocks noGrp="1"/>
          </p:cNvSpPr>
          <p:nvPr>
            <p:ph type="dt" sz="half" idx="10"/>
          </p:nvPr>
        </p:nvSpPr>
        <p:spPr/>
        <p:txBody>
          <a:bodyPr/>
          <a:lstStyle/>
          <a:p>
            <a:fld id="{EA8FAFF4-BE09-9444-9EFE-91727A5D99D8}" type="datetimeFigureOut">
              <a:rPr lang="en-US" smtClean="0"/>
              <a:t>11/24/23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49899F7-9371-F740-A18E-8227C7303E06}" type="slidenum">
              <a:rPr lang="en-US" smtClean="0"/>
              <a:t>‹#›</a:t>
            </a:fld>
            <a:endParaRPr lang="en-US"/>
          </a:p>
        </p:txBody>
      </p:sp>
    </p:spTree>
    <p:extLst>
      <p:ext uri="{BB962C8B-B14F-4D97-AF65-F5344CB8AC3E}">
        <p14:creationId xmlns:p14="http://schemas.microsoft.com/office/powerpoint/2010/main" val="372752722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1141411" y="609600"/>
            <a:ext cx="9905999" cy="1905000"/>
          </a:xfrm>
        </p:spPr>
        <p:txBody>
          <a:bodyPr/>
          <a:lstStyle/>
          <a:p>
            <a:r>
              <a:rPr lang="en-GB"/>
              <a:t>Click to edit Master title style</a:t>
            </a:r>
            <a:endParaRPr lang="en-US" dirty="0"/>
          </a:p>
        </p:txBody>
      </p:sp>
      <p:sp>
        <p:nvSpPr>
          <p:cNvPr id="19" name="Text Placeholder 2"/>
          <p:cNvSpPr>
            <a:spLocks noGrp="1"/>
          </p:cNvSpPr>
          <p:nvPr>
            <p:ph type="body" idx="1"/>
          </p:nvPr>
        </p:nvSpPr>
        <p:spPr>
          <a:xfrm>
            <a:off x="1141413" y="4404596"/>
            <a:ext cx="319524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20" name="Picture Placeholder 2"/>
          <p:cNvSpPr>
            <a:spLocks noGrp="1" noChangeAspect="1"/>
          </p:cNvSpPr>
          <p:nvPr>
            <p:ph type="pic" idx="15"/>
          </p:nvPr>
        </p:nvSpPr>
        <p:spPr>
          <a:xfrm>
            <a:off x="1141413" y="2666998"/>
            <a:ext cx="31952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GB"/>
              <a:t>Click icon to add picture</a:t>
            </a:r>
            <a:endParaRPr lang="en-US" dirty="0"/>
          </a:p>
        </p:txBody>
      </p:sp>
      <p:sp>
        <p:nvSpPr>
          <p:cNvPr id="21" name="Text Placeholder 3"/>
          <p:cNvSpPr>
            <a:spLocks noGrp="1"/>
          </p:cNvSpPr>
          <p:nvPr>
            <p:ph type="body" sz="half" idx="18"/>
          </p:nvPr>
        </p:nvSpPr>
        <p:spPr>
          <a:xfrm>
            <a:off x="1141413" y="4980858"/>
            <a:ext cx="3195240" cy="81784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22" name="Text Placeholder 4"/>
          <p:cNvSpPr>
            <a:spLocks noGrp="1"/>
          </p:cNvSpPr>
          <p:nvPr>
            <p:ph type="body" sz="quarter" idx="3"/>
          </p:nvPr>
        </p:nvSpPr>
        <p:spPr>
          <a:xfrm>
            <a:off x="4489053" y="4404596"/>
            <a:ext cx="320040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23" name="Picture Placeholder 2"/>
          <p:cNvSpPr>
            <a:spLocks noGrp="1" noChangeAspect="1"/>
          </p:cNvSpPr>
          <p:nvPr>
            <p:ph type="pic" idx="21"/>
          </p:nvPr>
        </p:nvSpPr>
        <p:spPr>
          <a:xfrm>
            <a:off x="4489053" y="2666998"/>
            <a:ext cx="31989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GB"/>
              <a:t>Click icon to add picture</a:t>
            </a:r>
            <a:endParaRPr lang="en-US" dirty="0"/>
          </a:p>
        </p:txBody>
      </p:sp>
      <p:sp>
        <p:nvSpPr>
          <p:cNvPr id="24" name="Text Placeholder 3"/>
          <p:cNvSpPr>
            <a:spLocks noGrp="1"/>
          </p:cNvSpPr>
          <p:nvPr>
            <p:ph type="body" sz="half" idx="19"/>
          </p:nvPr>
        </p:nvSpPr>
        <p:spPr>
          <a:xfrm>
            <a:off x="4487593" y="4980857"/>
            <a:ext cx="3200400" cy="81034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25" name="Text Placeholder 4"/>
          <p:cNvSpPr>
            <a:spLocks noGrp="1"/>
          </p:cNvSpPr>
          <p:nvPr>
            <p:ph type="body" sz="quarter" idx="13"/>
          </p:nvPr>
        </p:nvSpPr>
        <p:spPr>
          <a:xfrm>
            <a:off x="7852567" y="4404595"/>
            <a:ext cx="3190741"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26" name="Picture Placeholder 2"/>
          <p:cNvSpPr>
            <a:spLocks noGrp="1" noChangeAspect="1"/>
          </p:cNvSpPr>
          <p:nvPr>
            <p:ph type="pic" idx="22"/>
          </p:nvPr>
        </p:nvSpPr>
        <p:spPr>
          <a:xfrm>
            <a:off x="7852442" y="2666998"/>
            <a:ext cx="3194969"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GB"/>
              <a:t>Click icon to add picture</a:t>
            </a:r>
            <a:endParaRPr lang="en-US" dirty="0"/>
          </a:p>
        </p:txBody>
      </p:sp>
      <p:sp>
        <p:nvSpPr>
          <p:cNvPr id="27" name="Text Placeholder 3"/>
          <p:cNvSpPr>
            <a:spLocks noGrp="1"/>
          </p:cNvSpPr>
          <p:nvPr>
            <p:ph type="body" sz="half" idx="20"/>
          </p:nvPr>
        </p:nvSpPr>
        <p:spPr>
          <a:xfrm>
            <a:off x="7852442" y="4980854"/>
            <a:ext cx="3194968" cy="81034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3" name="Date Placeholder 2"/>
          <p:cNvSpPr>
            <a:spLocks noGrp="1"/>
          </p:cNvSpPr>
          <p:nvPr>
            <p:ph type="dt" sz="half" idx="10"/>
          </p:nvPr>
        </p:nvSpPr>
        <p:spPr/>
        <p:txBody>
          <a:bodyPr/>
          <a:lstStyle/>
          <a:p>
            <a:fld id="{EA8FAFF4-BE09-9444-9EFE-91727A5D99D8}" type="datetimeFigureOut">
              <a:rPr lang="en-US" smtClean="0"/>
              <a:t>11/24/23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49899F7-9371-F740-A18E-8227C7303E06}" type="slidenum">
              <a:rPr lang="en-US" smtClean="0"/>
              <a:t>‹#›</a:t>
            </a:fld>
            <a:endParaRPr lang="en-US"/>
          </a:p>
        </p:txBody>
      </p:sp>
    </p:spTree>
    <p:extLst>
      <p:ext uri="{BB962C8B-B14F-4D97-AF65-F5344CB8AC3E}">
        <p14:creationId xmlns:p14="http://schemas.microsoft.com/office/powerpoint/2010/main" val="206775746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EA8FAFF4-BE09-9444-9EFE-91727A5D99D8}" type="datetimeFigureOut">
              <a:rPr lang="en-US" smtClean="0"/>
              <a:t>11/24/23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49899F7-9371-F740-A18E-8227C7303E06}" type="slidenum">
              <a:rPr lang="en-US" smtClean="0"/>
              <a:t>‹#›</a:t>
            </a:fld>
            <a:endParaRPr lang="en-US"/>
          </a:p>
        </p:txBody>
      </p:sp>
    </p:spTree>
    <p:extLst>
      <p:ext uri="{BB962C8B-B14F-4D97-AF65-F5344CB8AC3E}">
        <p14:creationId xmlns:p14="http://schemas.microsoft.com/office/powerpoint/2010/main" val="365313006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042400" y="609599"/>
            <a:ext cx="2005011" cy="5181601"/>
          </a:xfrm>
        </p:spPr>
        <p:txBody>
          <a:bodyPr vert="eaVert"/>
          <a:lstStyle/>
          <a:p>
            <a:r>
              <a:rPr lang="en-GB"/>
              <a:t>Click to edit Master title style</a:t>
            </a:r>
            <a:endParaRPr lang="en-US" dirty="0"/>
          </a:p>
        </p:txBody>
      </p:sp>
      <p:sp>
        <p:nvSpPr>
          <p:cNvPr id="3" name="Vertical Text Placeholder 2"/>
          <p:cNvSpPr>
            <a:spLocks noGrp="1"/>
          </p:cNvSpPr>
          <p:nvPr>
            <p:ph type="body" orient="vert" idx="1"/>
          </p:nvPr>
        </p:nvSpPr>
        <p:spPr>
          <a:xfrm>
            <a:off x="1141410" y="609599"/>
            <a:ext cx="7748590" cy="5181601"/>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EA8FAFF4-BE09-9444-9EFE-91727A5D99D8}" type="datetimeFigureOut">
              <a:rPr lang="en-US" smtClean="0"/>
              <a:t>11/24/23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49899F7-9371-F740-A18E-8227C7303E06}" type="slidenum">
              <a:rPr lang="en-US" smtClean="0"/>
              <a:t>‹#›</a:t>
            </a:fld>
            <a:endParaRPr lang="en-US"/>
          </a:p>
        </p:txBody>
      </p:sp>
    </p:spTree>
    <p:extLst>
      <p:ext uri="{BB962C8B-B14F-4D97-AF65-F5344CB8AC3E}">
        <p14:creationId xmlns:p14="http://schemas.microsoft.com/office/powerpoint/2010/main" val="8455843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EA8FAFF4-BE09-9444-9EFE-91727A5D99D8}" type="datetimeFigureOut">
              <a:rPr lang="en-US" smtClean="0"/>
              <a:t>11/24/23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49899F7-9371-F740-A18E-8227C7303E06}" type="slidenum">
              <a:rPr lang="en-US" smtClean="0"/>
              <a:t>‹#›</a:t>
            </a:fld>
            <a:endParaRPr lang="en-US"/>
          </a:p>
        </p:txBody>
      </p:sp>
    </p:spTree>
    <p:extLst>
      <p:ext uri="{BB962C8B-B14F-4D97-AF65-F5344CB8AC3E}">
        <p14:creationId xmlns:p14="http://schemas.microsoft.com/office/powerpoint/2010/main" val="3410243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41411" y="1419226"/>
            <a:ext cx="9906000" cy="2852737"/>
          </a:xfrm>
        </p:spPr>
        <p:txBody>
          <a:bodyPr anchor="b">
            <a:normAutofit/>
          </a:bodyPr>
          <a:lstStyle>
            <a:lvl1pPr>
              <a:defRPr sz="3600"/>
            </a:lvl1pPr>
          </a:lstStyle>
          <a:p>
            <a:r>
              <a:rPr lang="en-GB"/>
              <a:t>Click to edit Master title style</a:t>
            </a:r>
            <a:endParaRPr lang="en-US" dirty="0"/>
          </a:p>
        </p:txBody>
      </p:sp>
      <p:sp>
        <p:nvSpPr>
          <p:cNvPr id="3" name="Text Placeholder 2"/>
          <p:cNvSpPr>
            <a:spLocks noGrp="1"/>
          </p:cNvSpPr>
          <p:nvPr>
            <p:ph type="body" idx="1"/>
          </p:nvPr>
        </p:nvSpPr>
        <p:spPr>
          <a:xfrm>
            <a:off x="1141411" y="4424362"/>
            <a:ext cx="9906000" cy="1374776"/>
          </a:xfrm>
        </p:spPr>
        <p:txBody>
          <a:bodyPr>
            <a:normAutofit/>
          </a:bodyPr>
          <a:lstStyle>
            <a:lvl1pPr marL="0" indent="0">
              <a:buNone/>
              <a:defRPr sz="1800" cap="all" baseline="0">
                <a:solidFill>
                  <a:schemeClr val="tx1">
                    <a:tint val="75000"/>
                  </a:schemeClr>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EA8FAFF4-BE09-9444-9EFE-91727A5D99D8}" type="datetimeFigureOut">
              <a:rPr lang="en-US" smtClean="0"/>
              <a:t>11/24/23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49899F7-9371-F740-A18E-8227C7303E06}" type="slidenum">
              <a:rPr lang="en-US" smtClean="0"/>
              <a:t>‹#›</a:t>
            </a:fld>
            <a:endParaRPr lang="en-US"/>
          </a:p>
        </p:txBody>
      </p:sp>
    </p:spTree>
    <p:extLst>
      <p:ext uri="{BB962C8B-B14F-4D97-AF65-F5344CB8AC3E}">
        <p14:creationId xmlns:p14="http://schemas.microsoft.com/office/powerpoint/2010/main" val="38227813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sz="half" idx="1"/>
          </p:nvPr>
        </p:nvSpPr>
        <p:spPr>
          <a:xfrm>
            <a:off x="1141410" y="2249486"/>
            <a:ext cx="4878389" cy="3541714"/>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Content Placeholder 3"/>
          <p:cNvSpPr>
            <a:spLocks noGrp="1"/>
          </p:cNvSpPr>
          <p:nvPr>
            <p:ph sz="half" idx="2"/>
          </p:nvPr>
        </p:nvSpPr>
        <p:spPr>
          <a:xfrm>
            <a:off x="6172200" y="2249486"/>
            <a:ext cx="4875211" cy="3541714"/>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Date Placeholder 4"/>
          <p:cNvSpPr>
            <a:spLocks noGrp="1"/>
          </p:cNvSpPr>
          <p:nvPr>
            <p:ph type="dt" sz="half" idx="10"/>
          </p:nvPr>
        </p:nvSpPr>
        <p:spPr/>
        <p:txBody>
          <a:bodyPr/>
          <a:lstStyle/>
          <a:p>
            <a:fld id="{EA8FAFF4-BE09-9444-9EFE-91727A5D99D8}" type="datetimeFigureOut">
              <a:rPr lang="en-US" smtClean="0"/>
              <a:t>11/24/23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49899F7-9371-F740-A18E-8227C7303E06}" type="slidenum">
              <a:rPr lang="en-US" smtClean="0"/>
              <a:t>‹#›</a:t>
            </a:fld>
            <a:endParaRPr lang="en-US"/>
          </a:p>
        </p:txBody>
      </p:sp>
    </p:spTree>
    <p:extLst>
      <p:ext uri="{BB962C8B-B14F-4D97-AF65-F5344CB8AC3E}">
        <p14:creationId xmlns:p14="http://schemas.microsoft.com/office/powerpoint/2010/main" val="16328487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19126"/>
            <a:ext cx="9906000" cy="1477961"/>
          </a:xfrm>
        </p:spPr>
        <p:txBody>
          <a:bodyPr/>
          <a:lstStyle/>
          <a:p>
            <a:r>
              <a:rPr lang="en-GB"/>
              <a:t>Click to edit Master title style</a:t>
            </a:r>
            <a:endParaRPr lang="en-US" dirty="0"/>
          </a:p>
        </p:txBody>
      </p:sp>
      <p:sp>
        <p:nvSpPr>
          <p:cNvPr id="3" name="Text Placeholder 2"/>
          <p:cNvSpPr>
            <a:spLocks noGrp="1"/>
          </p:cNvSpPr>
          <p:nvPr>
            <p:ph type="body" idx="1"/>
          </p:nvPr>
        </p:nvSpPr>
        <p:spPr>
          <a:xfrm>
            <a:off x="1370019" y="2249486"/>
            <a:ext cx="4649783"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1141410" y="3073397"/>
            <a:ext cx="4878391" cy="2717801"/>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Text Placeholder 4"/>
          <p:cNvSpPr>
            <a:spLocks noGrp="1"/>
          </p:cNvSpPr>
          <p:nvPr>
            <p:ph type="body" sz="quarter" idx="3"/>
          </p:nvPr>
        </p:nvSpPr>
        <p:spPr>
          <a:xfrm>
            <a:off x="6400808" y="2249485"/>
            <a:ext cx="4646602"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6172200" y="3073397"/>
            <a:ext cx="4875210" cy="2717801"/>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7" name="Date Placeholder 6"/>
          <p:cNvSpPr>
            <a:spLocks noGrp="1"/>
          </p:cNvSpPr>
          <p:nvPr>
            <p:ph type="dt" sz="half" idx="10"/>
          </p:nvPr>
        </p:nvSpPr>
        <p:spPr/>
        <p:txBody>
          <a:bodyPr/>
          <a:lstStyle/>
          <a:p>
            <a:fld id="{EA8FAFF4-BE09-9444-9EFE-91727A5D99D8}" type="datetimeFigureOut">
              <a:rPr lang="en-US" smtClean="0"/>
              <a:t>11/24/23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49899F7-9371-F740-A18E-8227C7303E06}" type="slidenum">
              <a:rPr lang="en-US" smtClean="0"/>
              <a:t>‹#›</a:t>
            </a:fld>
            <a:endParaRPr lang="en-US"/>
          </a:p>
        </p:txBody>
      </p:sp>
    </p:spTree>
    <p:extLst>
      <p:ext uri="{BB962C8B-B14F-4D97-AF65-F5344CB8AC3E}">
        <p14:creationId xmlns:p14="http://schemas.microsoft.com/office/powerpoint/2010/main" val="12976229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Date Placeholder 2"/>
          <p:cNvSpPr>
            <a:spLocks noGrp="1"/>
          </p:cNvSpPr>
          <p:nvPr>
            <p:ph type="dt" sz="half" idx="10"/>
          </p:nvPr>
        </p:nvSpPr>
        <p:spPr/>
        <p:txBody>
          <a:bodyPr/>
          <a:lstStyle/>
          <a:p>
            <a:fld id="{EA8FAFF4-BE09-9444-9EFE-91727A5D99D8}" type="datetimeFigureOut">
              <a:rPr lang="en-US" smtClean="0"/>
              <a:t>11/24/23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49899F7-9371-F740-A18E-8227C7303E06}" type="slidenum">
              <a:rPr lang="en-US" smtClean="0"/>
              <a:t>‹#›</a:t>
            </a:fld>
            <a:endParaRPr lang="en-US"/>
          </a:p>
        </p:txBody>
      </p:sp>
    </p:spTree>
    <p:extLst>
      <p:ext uri="{BB962C8B-B14F-4D97-AF65-F5344CB8AC3E}">
        <p14:creationId xmlns:p14="http://schemas.microsoft.com/office/powerpoint/2010/main" val="16102332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A8FAFF4-BE09-9444-9EFE-91727A5D99D8}" type="datetimeFigureOut">
              <a:rPr lang="en-US" smtClean="0"/>
              <a:t>11/24/23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49899F7-9371-F740-A18E-8227C7303E06}" type="slidenum">
              <a:rPr lang="en-US" smtClean="0"/>
              <a:t>‹#›</a:t>
            </a:fld>
            <a:endParaRPr lang="en-US"/>
          </a:p>
        </p:txBody>
      </p:sp>
    </p:spTree>
    <p:extLst>
      <p:ext uri="{BB962C8B-B14F-4D97-AF65-F5344CB8AC3E}">
        <p14:creationId xmlns:p14="http://schemas.microsoft.com/office/powerpoint/2010/main" val="16608398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6705" y="609601"/>
            <a:ext cx="3856037" cy="1639884"/>
          </a:xfrm>
        </p:spPr>
        <p:txBody>
          <a:bodyPr anchor="b"/>
          <a:lstStyle>
            <a:lvl1pPr>
              <a:defRPr sz="3200"/>
            </a:lvl1pPr>
          </a:lstStyle>
          <a:p>
            <a:r>
              <a:rPr lang="en-GB"/>
              <a:t>Click to edit Master title style</a:t>
            </a:r>
            <a:endParaRPr lang="en-US" dirty="0"/>
          </a:p>
        </p:txBody>
      </p:sp>
      <p:sp>
        <p:nvSpPr>
          <p:cNvPr id="3" name="Content Placeholder 2"/>
          <p:cNvSpPr>
            <a:spLocks noGrp="1"/>
          </p:cNvSpPr>
          <p:nvPr>
            <p:ph idx="1"/>
          </p:nvPr>
        </p:nvSpPr>
        <p:spPr>
          <a:xfrm>
            <a:off x="5156200" y="592666"/>
            <a:ext cx="5891209" cy="5198534"/>
          </a:xfrm>
        </p:spPr>
        <p:txBody>
          <a:bodyPr anchor="ct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Text Placeholder 3"/>
          <p:cNvSpPr>
            <a:spLocks noGrp="1"/>
          </p:cNvSpPr>
          <p:nvPr>
            <p:ph type="body" sz="half" idx="2"/>
          </p:nvPr>
        </p:nvSpPr>
        <p:spPr>
          <a:xfrm>
            <a:off x="1146705" y="2249486"/>
            <a:ext cx="3856037"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p:txBody>
          <a:bodyPr/>
          <a:lstStyle/>
          <a:p>
            <a:fld id="{EA8FAFF4-BE09-9444-9EFE-91727A5D99D8}" type="datetimeFigureOut">
              <a:rPr lang="en-US" smtClean="0"/>
              <a:t>11/24/23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49899F7-9371-F740-A18E-8227C7303E06}" type="slidenum">
              <a:rPr lang="en-US" smtClean="0"/>
              <a:t>‹#›</a:t>
            </a:fld>
            <a:endParaRPr lang="en-US"/>
          </a:p>
        </p:txBody>
      </p:sp>
    </p:spTree>
    <p:extLst>
      <p:ext uri="{BB962C8B-B14F-4D97-AF65-F5344CB8AC3E}">
        <p14:creationId xmlns:p14="http://schemas.microsoft.com/office/powerpoint/2010/main" val="12552188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3" y="609600"/>
            <a:ext cx="5934508" cy="1639886"/>
          </a:xfrm>
        </p:spPr>
        <p:txBody>
          <a:bodyPr anchor="b"/>
          <a:lstStyle>
            <a:lvl1pPr>
              <a:defRPr sz="3200"/>
            </a:lvl1pPr>
          </a:lstStyle>
          <a:p>
            <a:r>
              <a:rPr lang="en-GB"/>
              <a:t>Click to edit Master title style</a:t>
            </a:r>
            <a:endParaRPr lang="en-US" dirty="0"/>
          </a:p>
        </p:txBody>
      </p:sp>
      <p:sp>
        <p:nvSpPr>
          <p:cNvPr id="3" name="Picture Placeholder 2"/>
          <p:cNvSpPr>
            <a:spLocks noGrp="1" noChangeAspect="1"/>
          </p:cNvSpPr>
          <p:nvPr>
            <p:ph type="pic" idx="1"/>
          </p:nvPr>
        </p:nvSpPr>
        <p:spPr>
          <a:xfrm>
            <a:off x="7380721" y="609601"/>
            <a:ext cx="3666690" cy="5181599"/>
          </a:xfrm>
          <a:prstGeom prst="round2DiagRect">
            <a:avLst>
              <a:gd name="adj1" fmla="val 5608"/>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a:t>Click icon to add picture</a:t>
            </a:r>
            <a:endParaRPr lang="en-US" dirty="0"/>
          </a:p>
        </p:txBody>
      </p:sp>
      <p:sp>
        <p:nvSpPr>
          <p:cNvPr id="4" name="Text Placeholder 3"/>
          <p:cNvSpPr>
            <a:spLocks noGrp="1"/>
          </p:cNvSpPr>
          <p:nvPr>
            <p:ph type="body" sz="half" idx="2"/>
          </p:nvPr>
        </p:nvSpPr>
        <p:spPr>
          <a:xfrm>
            <a:off x="1141410" y="2249486"/>
            <a:ext cx="5934511"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p:txBody>
          <a:bodyPr/>
          <a:lstStyle/>
          <a:p>
            <a:fld id="{EA8FAFF4-BE09-9444-9EFE-91727A5D99D8}" type="datetimeFigureOut">
              <a:rPr lang="en-US" smtClean="0"/>
              <a:t>11/24/23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49899F7-9371-F740-A18E-8227C7303E06}" type="slidenum">
              <a:rPr lang="en-US" smtClean="0"/>
              <a:t>‹#›</a:t>
            </a:fld>
            <a:endParaRPr lang="en-US"/>
          </a:p>
        </p:txBody>
      </p:sp>
    </p:spTree>
    <p:extLst>
      <p:ext uri="{BB962C8B-B14F-4D97-AF65-F5344CB8AC3E}">
        <p14:creationId xmlns:p14="http://schemas.microsoft.com/office/powerpoint/2010/main" val="2103474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2" descr="\\DROBO-FS\QuickDrops\JB\PPTX NG\Droplets\LightingOverlay.png"/>
          <p:cNvPicPr>
            <a:picLocks noChangeAspect="1" noChangeArrowheads="1"/>
          </p:cNvPicPr>
          <p:nvPr/>
        </p:nvPicPr>
        <p:blipFill>
          <a:blip r:embed="rId19">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xmlns="">
                <a:solidFill>
                  <a:srgbClr val="FFFFFF"/>
                </a:solidFill>
              </a14:hiddenFill>
            </a:ext>
          </a:extLst>
        </p:spPr>
      </p:pic>
      <p:grpSp>
        <p:nvGrpSpPr>
          <p:cNvPr id="8" name="Group 7"/>
          <p:cNvGrpSpPr/>
          <p:nvPr/>
        </p:nvGrpSpPr>
        <p:grpSpPr>
          <a:xfrm>
            <a:off x="-14288" y="0"/>
            <a:ext cx="12053888" cy="6858001"/>
            <a:chOff x="-14288" y="0"/>
            <a:chExt cx="12053888" cy="6858001"/>
          </a:xfrm>
        </p:grpSpPr>
        <p:grpSp>
          <p:nvGrpSpPr>
            <p:cNvPr id="9" name="Group 8"/>
            <p:cNvGrpSpPr/>
            <p:nvPr/>
          </p:nvGrpSpPr>
          <p:grpSpPr>
            <a:xfrm>
              <a:off x="-14288" y="0"/>
              <a:ext cx="1220788" cy="6858001"/>
              <a:chOff x="-14288" y="0"/>
              <a:chExt cx="1220788" cy="6858001"/>
            </a:xfrm>
            <a:gradFill flip="none" rotWithShape="1">
              <a:gsLst>
                <a:gs pos="0">
                  <a:schemeClr val="tx2"/>
                </a:gs>
                <a:gs pos="100000">
                  <a:schemeClr val="bg2">
                    <a:lumMod val="60000"/>
                    <a:lumOff val="40000"/>
                  </a:schemeClr>
                </a:gs>
              </a:gsLst>
              <a:lin ang="5400000" scaled="0"/>
              <a:tileRect/>
            </a:gradFill>
          </p:grpSpPr>
          <p:sp>
            <p:nvSpPr>
              <p:cNvPr id="21" name="Rectangle 5"/>
              <p:cNvSpPr>
                <a:spLocks noChangeArrowheads="1"/>
              </p:cNvSpPr>
              <p:nvPr/>
            </p:nvSpPr>
            <p:spPr bwMode="auto">
              <a:xfrm>
                <a:off x="114300" y="4763"/>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22" name="Freeform 6"/>
              <p:cNvSpPr>
                <a:spLocks noEditPoints="1"/>
              </p:cNvSpPr>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3" name="Freeform 7"/>
              <p:cNvSpPr>
                <a:spLocks noEditPoints="1"/>
              </p:cNvSpPr>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4" name="Freeform 8"/>
              <p:cNvSpPr/>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5" name="Freeform 9"/>
              <p:cNvSpPr>
                <a:spLocks noEditPoints="1"/>
              </p:cNvSpPr>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6" name="Freeform 10"/>
              <p:cNvSpPr/>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7" name="Freeform 11"/>
              <p:cNvSpPr/>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8" name="Freeform 12"/>
              <p:cNvSpPr>
                <a:spLocks noEditPoints="1"/>
              </p:cNvSpPr>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9" name="Freeform 13"/>
              <p:cNvSpPr>
                <a:spLocks noEditPoints="1"/>
              </p:cNvSpPr>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0" name="Freeform 14"/>
              <p:cNvSpPr/>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1" name="Freeform 15"/>
              <p:cNvSpPr>
                <a:spLocks noEditPoints="1"/>
              </p:cNvSpPr>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2" name="Line 16"/>
              <p:cNvSpPr>
                <a:spLocks noChangeShapeType="1"/>
              </p:cNvSpPr>
              <p:nvPr/>
            </p:nvSpPr>
            <p:spPr bwMode="auto">
              <a:xfrm>
                <a:off x="-4763" y="9525"/>
                <a:ext cx="0" cy="0"/>
              </a:xfrm>
              <a:prstGeom prst="line">
                <a:avLst/>
              </a:prstGeom>
              <a:grpFill/>
              <a:ln w="15" cap="flat">
                <a:solidFill>
                  <a:srgbClr val="FFFFFF"/>
                </a:solidFill>
                <a:prstDash val="solid"/>
                <a:miter lim="800000"/>
                <a:headEnd/>
                <a:tailEnd/>
              </a:ln>
            </p:spPr>
          </p:sp>
          <p:sp>
            <p:nvSpPr>
              <p:cNvPr id="33" name="Freeform 17"/>
              <p:cNvSpPr/>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4" name="Freeform 18"/>
              <p:cNvSpPr/>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5" name="Freeform 19"/>
              <p:cNvSpPr/>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6" name="Freeform 20"/>
              <p:cNvSpPr>
                <a:spLocks noEditPoints="1"/>
              </p:cNvSpPr>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7" name="Rectangle 21"/>
              <p:cNvSpPr>
                <a:spLocks noChangeArrowheads="1"/>
              </p:cNvSpPr>
              <p:nvPr/>
            </p:nvSpPr>
            <p:spPr bwMode="auto">
              <a:xfrm>
                <a:off x="133350" y="4662488"/>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38" name="Freeform 22"/>
              <p:cNvSpPr/>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9" name="Freeform 23"/>
              <p:cNvSpPr>
                <a:spLocks noEditPoints="1"/>
              </p:cNvSpPr>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0" name="Freeform 24"/>
              <p:cNvSpPr/>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1" name="Freeform 25"/>
              <p:cNvSpPr>
                <a:spLocks noEditPoints="1"/>
              </p:cNvSpPr>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2" name="Freeform 26"/>
              <p:cNvSpPr/>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3" name="Freeform 27"/>
              <p:cNvSpPr/>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4" name="Freeform 28"/>
              <p:cNvSpPr>
                <a:spLocks noEditPoints="1"/>
              </p:cNvSpPr>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5" name="Freeform 29"/>
              <p:cNvSpPr>
                <a:spLocks noEditPoints="1"/>
              </p:cNvSpPr>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6" name="Freeform 30"/>
              <p:cNvSpPr/>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7" name="Freeform 31"/>
              <p:cNvSpPr>
                <a:spLocks noEditPoints="1"/>
              </p:cNvSpPr>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grpSp>
        <p:grpSp>
          <p:nvGrpSpPr>
            <p:cNvPr id="10" name="Group 9"/>
            <p:cNvGrpSpPr/>
            <p:nvPr/>
          </p:nvGrpSpPr>
          <p:grpSpPr>
            <a:xfrm>
              <a:off x="11364912" y="0"/>
              <a:ext cx="674688" cy="6848476"/>
              <a:chOff x="11364912" y="0"/>
              <a:chExt cx="674688" cy="6848476"/>
            </a:xfrm>
            <a:gradFill flip="none" rotWithShape="1">
              <a:gsLst>
                <a:gs pos="0">
                  <a:schemeClr val="tx2">
                    <a:alpha val="80000"/>
                  </a:schemeClr>
                </a:gs>
                <a:gs pos="100000">
                  <a:schemeClr val="bg2">
                    <a:lumMod val="60000"/>
                    <a:lumOff val="40000"/>
                    <a:alpha val="60000"/>
                  </a:schemeClr>
                </a:gs>
              </a:gsLst>
              <a:lin ang="5400000" scaled="0"/>
              <a:tileRect/>
            </a:gradFill>
          </p:grpSpPr>
          <p:sp>
            <p:nvSpPr>
              <p:cNvPr id="11" name="Freeform 32"/>
              <p:cNvSpPr/>
              <p:nvPr/>
            </p:nvSpPr>
            <p:spPr bwMode="auto">
              <a:xfrm>
                <a:off x="11483975"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2" name="Freeform 33"/>
              <p:cNvSpPr>
                <a:spLocks noEditPoints="1"/>
              </p:cNvSpPr>
              <p:nvPr/>
            </p:nvSpPr>
            <p:spPr bwMode="auto">
              <a:xfrm>
                <a:off x="11364912"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3" name="Freeform 34"/>
              <p:cNvSpPr>
                <a:spLocks noEditPoints="1"/>
              </p:cNvSpPr>
              <p:nvPr/>
            </p:nvSpPr>
            <p:spPr bwMode="auto">
              <a:xfrm>
                <a:off x="11631612"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4" name="Freeform 35"/>
              <p:cNvSpPr/>
              <p:nvPr/>
            </p:nvSpPr>
            <p:spPr bwMode="auto">
              <a:xfrm>
                <a:off x="11531600"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5" name="Freeform 36"/>
              <p:cNvSpPr>
                <a:spLocks noEditPoints="1"/>
              </p:cNvSpPr>
              <p:nvPr/>
            </p:nvSpPr>
            <p:spPr bwMode="auto">
              <a:xfrm>
                <a:off x="11772900"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6" name="Freeform 37"/>
              <p:cNvSpPr/>
              <p:nvPr/>
            </p:nvSpPr>
            <p:spPr bwMode="auto">
              <a:xfrm>
                <a:off x="11710987"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7" name="Freeform 38"/>
              <p:cNvSpPr>
                <a:spLocks noEditPoints="1"/>
              </p:cNvSpPr>
              <p:nvPr/>
            </p:nvSpPr>
            <p:spPr bwMode="auto">
              <a:xfrm>
                <a:off x="11636375"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8" name="Freeform 39"/>
              <p:cNvSpPr/>
              <p:nvPr/>
            </p:nvSpPr>
            <p:spPr bwMode="auto">
              <a:xfrm>
                <a:off x="11441112"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9" name="Freeform 40"/>
              <p:cNvSpPr>
                <a:spLocks noEditPoints="1"/>
              </p:cNvSpPr>
              <p:nvPr/>
            </p:nvSpPr>
            <p:spPr bwMode="auto">
              <a:xfrm>
                <a:off x="11849100"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0" name="Rectangle 41"/>
              <p:cNvSpPr>
                <a:spLocks noChangeArrowheads="1"/>
              </p:cNvSpPr>
              <p:nvPr/>
            </p:nvSpPr>
            <p:spPr bwMode="auto">
              <a:xfrm>
                <a:off x="11939587" y="6596063"/>
                <a:ext cx="23813" cy="252413"/>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grpSp>
      </p:grpSp>
      <p:sp>
        <p:nvSpPr>
          <p:cNvPr id="2" name="Title Placeholder 1"/>
          <p:cNvSpPr>
            <a:spLocks noGrp="1"/>
          </p:cNvSpPr>
          <p:nvPr>
            <p:ph type="title"/>
          </p:nvPr>
        </p:nvSpPr>
        <p:spPr>
          <a:xfrm>
            <a:off x="1141413" y="618518"/>
            <a:ext cx="9905998" cy="1478570"/>
          </a:xfrm>
          <a:prstGeom prst="rect">
            <a:avLst/>
          </a:prstGeom>
        </p:spPr>
        <p:txBody>
          <a:bodyPr vert="horz" lIns="91440" tIns="45720" rIns="91440" bIns="45720" rtlCol="0" anchor="ctr">
            <a:normAutofit/>
          </a:bodyPr>
          <a:lstStyle/>
          <a:p>
            <a:endParaRPr lang="en-US" dirty="0"/>
          </a:p>
        </p:txBody>
      </p:sp>
      <p:sp>
        <p:nvSpPr>
          <p:cNvPr id="3" name="Text Placeholder 2"/>
          <p:cNvSpPr>
            <a:spLocks noGrp="1"/>
          </p:cNvSpPr>
          <p:nvPr>
            <p:ph type="body" idx="1"/>
          </p:nvPr>
        </p:nvSpPr>
        <p:spPr>
          <a:xfrm>
            <a:off x="1141412" y="2249487"/>
            <a:ext cx="9905999" cy="3541714"/>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2"/>
          </p:nvPr>
        </p:nvSpPr>
        <p:spPr>
          <a:xfrm>
            <a:off x="7456921" y="5883276"/>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EA8FAFF4-BE09-9444-9EFE-91727A5D99D8}" type="datetimeFigureOut">
              <a:rPr lang="en-US" smtClean="0"/>
              <a:t>11/24/23</a:t>
            </a:fld>
            <a:endParaRPr lang="en-US"/>
          </a:p>
        </p:txBody>
      </p:sp>
      <p:sp>
        <p:nvSpPr>
          <p:cNvPr id="5" name="Footer Placeholder 4"/>
          <p:cNvSpPr>
            <a:spLocks noGrp="1"/>
          </p:cNvSpPr>
          <p:nvPr>
            <p:ph type="ftr" sz="quarter" idx="3"/>
          </p:nvPr>
        </p:nvSpPr>
        <p:spPr>
          <a:xfrm>
            <a:off x="1141411" y="5883275"/>
            <a:ext cx="6239309" cy="365125"/>
          </a:xfrm>
          <a:prstGeom prst="rect">
            <a:avLst/>
          </a:prstGeom>
        </p:spPr>
        <p:txBody>
          <a:bodyPr vert="horz" lIns="91440" tIns="45720" rIns="91440" bIns="45720" rtlCol="0" anchor="ctr"/>
          <a:lstStyle>
            <a:lvl1pPr algn="l">
              <a:defRPr sz="1050" cap="all" baseline="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0276321" y="5883274"/>
            <a:ext cx="771089"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B49899F7-9371-F740-A18E-8227C7303E06}" type="slidenum">
              <a:rPr lang="en-US" smtClean="0"/>
              <a:t>‹#›</a:t>
            </a:fld>
            <a:endParaRPr lang="en-US"/>
          </a:p>
        </p:txBody>
      </p:sp>
    </p:spTree>
    <p:extLst>
      <p:ext uri="{BB962C8B-B14F-4D97-AF65-F5344CB8AC3E}">
        <p14:creationId xmlns:p14="http://schemas.microsoft.com/office/powerpoint/2010/main" val="3557651656"/>
      </p:ext>
    </p:extLst>
  </p:cSld>
  <p:clrMap bg1="dk1" tx1="lt1" bg2="dk2" tx2="lt2" accent1="accent1" accent2="accent2" accent3="accent3" accent4="accent4" accent5="accent5" accent6="accent6" hlink="hlink" folHlink="folHlink"/>
  <p:sldLayoutIdLst>
    <p:sldLayoutId id="2147484058" r:id="rId1"/>
    <p:sldLayoutId id="2147484059" r:id="rId2"/>
    <p:sldLayoutId id="2147484060" r:id="rId3"/>
    <p:sldLayoutId id="2147484061" r:id="rId4"/>
    <p:sldLayoutId id="2147484062" r:id="rId5"/>
    <p:sldLayoutId id="2147484063" r:id="rId6"/>
    <p:sldLayoutId id="2147484064" r:id="rId7"/>
    <p:sldLayoutId id="2147484065" r:id="rId8"/>
    <p:sldLayoutId id="2147484066" r:id="rId9"/>
    <p:sldLayoutId id="2147484067" r:id="rId10"/>
    <p:sldLayoutId id="2147484068" r:id="rId11"/>
    <p:sldLayoutId id="2147484069" r:id="rId12"/>
    <p:sldLayoutId id="2147484070" r:id="rId13"/>
    <p:sldLayoutId id="2147484071" r:id="rId14"/>
    <p:sldLayoutId id="2147484072" r:id="rId15"/>
    <p:sldLayoutId id="2147484073" r:id="rId16"/>
    <p:sldLayoutId id="2147484074" r:id="rId17"/>
  </p:sldLayoutIdLst>
  <p:txStyles>
    <p:titleStyle>
      <a:lvl1pPr algn="l" defTabSz="914400" rtl="0" eaLnBrk="1" latinLnBrk="0" hangingPunct="1">
        <a:lnSpc>
          <a:spcPct val="90000"/>
        </a:lnSpc>
        <a:spcBef>
          <a:spcPct val="0"/>
        </a:spcBef>
        <a:buNone/>
        <a:defRPr sz="3600" kern="1200" cap="all"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SzPct val="125000"/>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SzPct val="125000"/>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SzPct val="125000"/>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4351A2-2A18-494E-9B2E-6CE1D0A517DA}"/>
              </a:ext>
            </a:extLst>
          </p:cNvPr>
          <p:cNvSpPr>
            <a:spLocks noGrp="1"/>
          </p:cNvSpPr>
          <p:nvPr>
            <p:ph type="title"/>
          </p:nvPr>
        </p:nvSpPr>
        <p:spPr>
          <a:xfrm>
            <a:off x="0" y="447188"/>
            <a:ext cx="9499413" cy="970450"/>
          </a:xfrm>
        </p:spPr>
        <p:txBody>
          <a:bodyPr/>
          <a:lstStyle/>
          <a:p>
            <a:r>
              <a:rPr lang="en-US" dirty="0">
                <a:solidFill>
                  <a:schemeClr val="bg1"/>
                </a:solidFill>
              </a:rPr>
              <a:t>BEST PRACTICES BY NACIN ZC BHOPAL</a:t>
            </a:r>
          </a:p>
        </p:txBody>
      </p:sp>
      <p:sp>
        <p:nvSpPr>
          <p:cNvPr id="3" name="Content Placeholder 2">
            <a:extLst>
              <a:ext uri="{FF2B5EF4-FFF2-40B4-BE49-F238E27FC236}">
                <a16:creationId xmlns:a16="http://schemas.microsoft.com/office/drawing/2014/main" id="{3BAD0945-8596-A24B-8250-91184ECF1C4B}"/>
              </a:ext>
            </a:extLst>
          </p:cNvPr>
          <p:cNvSpPr>
            <a:spLocks noGrp="1"/>
          </p:cNvSpPr>
          <p:nvPr>
            <p:ph idx="1"/>
          </p:nvPr>
        </p:nvSpPr>
        <p:spPr>
          <a:xfrm>
            <a:off x="818712" y="2464334"/>
            <a:ext cx="10554574" cy="3636511"/>
          </a:xfrm>
        </p:spPr>
        <p:txBody>
          <a:bodyPr>
            <a:normAutofit fontScale="70000" lnSpcReduction="20000"/>
          </a:bodyPr>
          <a:lstStyle/>
          <a:p>
            <a:r>
              <a:rPr lang="en-US" dirty="0">
                <a:solidFill>
                  <a:srgbClr val="FFFF00"/>
                </a:solidFill>
              </a:rPr>
              <a:t>HAR BUDHVAR GST </a:t>
            </a:r>
            <a:r>
              <a:rPr lang="en-IN" dirty="0">
                <a:solidFill>
                  <a:srgbClr val="FFFF00"/>
                </a:solidFill>
              </a:rPr>
              <a:t>V</a:t>
            </a:r>
            <a:r>
              <a:rPr lang="en-US" dirty="0">
                <a:solidFill>
                  <a:srgbClr val="FFFF00"/>
                </a:solidFill>
              </a:rPr>
              <a:t>AR</a:t>
            </a:r>
            <a:endParaRPr lang="hi-IN" dirty="0">
              <a:solidFill>
                <a:srgbClr val="FFFF00"/>
              </a:solidFill>
            </a:endParaRPr>
          </a:p>
          <a:p>
            <a:r>
              <a:rPr lang="en-US" dirty="0">
                <a:solidFill>
                  <a:srgbClr val="FFFF00"/>
                </a:solidFill>
              </a:rPr>
              <a:t>MANTHAN</a:t>
            </a:r>
          </a:p>
          <a:p>
            <a:r>
              <a:rPr lang="en-US" dirty="0">
                <a:solidFill>
                  <a:srgbClr val="FFFF00"/>
                </a:solidFill>
              </a:rPr>
              <a:t>SANTULAN  </a:t>
            </a:r>
          </a:p>
          <a:p>
            <a:r>
              <a:rPr lang="en-US" dirty="0">
                <a:solidFill>
                  <a:srgbClr val="FFFF00"/>
                </a:solidFill>
              </a:rPr>
              <a:t>BHAGIDAR</a:t>
            </a:r>
          </a:p>
          <a:p>
            <a:r>
              <a:rPr lang="en-US" dirty="0">
                <a:solidFill>
                  <a:srgbClr val="FFFF00"/>
                </a:solidFill>
              </a:rPr>
              <a:t>SAMADHAN </a:t>
            </a:r>
          </a:p>
          <a:p>
            <a:r>
              <a:rPr lang="en-US" dirty="0">
                <a:solidFill>
                  <a:srgbClr val="FFFF00"/>
                </a:solidFill>
              </a:rPr>
              <a:t>Kaun Banega Champion of GST (KBC) </a:t>
            </a:r>
          </a:p>
          <a:p>
            <a:r>
              <a:rPr lang="en-US" dirty="0">
                <a:solidFill>
                  <a:srgbClr val="FFFF00"/>
                </a:solidFill>
              </a:rPr>
              <a:t>KALAMANCH</a:t>
            </a:r>
          </a:p>
          <a:p>
            <a:r>
              <a:rPr lang="en-US" dirty="0">
                <a:solidFill>
                  <a:srgbClr val="FFFF00"/>
                </a:solidFill>
              </a:rPr>
              <a:t>AAROH</a:t>
            </a:r>
          </a:p>
          <a:p>
            <a:r>
              <a:rPr lang="en-US" dirty="0">
                <a:solidFill>
                  <a:srgbClr val="FFFF00"/>
                </a:solidFill>
              </a:rPr>
              <a:t>KALEIDOSCOPE</a:t>
            </a:r>
          </a:p>
          <a:p>
            <a:endParaRPr lang="en-US" dirty="0">
              <a:solidFill>
                <a:srgbClr val="FFFF00"/>
              </a:solidFill>
            </a:endParaRPr>
          </a:p>
        </p:txBody>
      </p:sp>
      <p:pic>
        <p:nvPicPr>
          <p:cNvPr id="5" name="Picture 4">
            <a:extLst>
              <a:ext uri="{FF2B5EF4-FFF2-40B4-BE49-F238E27FC236}">
                <a16:creationId xmlns:a16="http://schemas.microsoft.com/office/drawing/2014/main" id="{0AFA9513-27FC-141D-52D3-BBC7795B8C7B}"/>
              </a:ext>
            </a:extLst>
          </p:cNvPr>
          <p:cNvPicPr>
            <a:picLocks noChangeAspect="1"/>
          </p:cNvPicPr>
          <p:nvPr/>
        </p:nvPicPr>
        <p:blipFill>
          <a:blip r:embed="rId2"/>
          <a:stretch>
            <a:fillRect/>
          </a:stretch>
        </p:blipFill>
        <p:spPr>
          <a:xfrm>
            <a:off x="10944728" y="146822"/>
            <a:ext cx="883394" cy="1153062"/>
          </a:xfrm>
          <a:prstGeom prst="rect">
            <a:avLst/>
          </a:prstGeom>
        </p:spPr>
      </p:pic>
      <p:sp>
        <p:nvSpPr>
          <p:cNvPr id="4" name="Rectangle 3">
            <a:extLst>
              <a:ext uri="{FF2B5EF4-FFF2-40B4-BE49-F238E27FC236}">
                <a16:creationId xmlns:a16="http://schemas.microsoft.com/office/drawing/2014/main" id="{7ACABF4A-2D8A-C6C5-2B1A-758E988500D0}"/>
              </a:ext>
            </a:extLst>
          </p:cNvPr>
          <p:cNvSpPr/>
          <p:nvPr/>
        </p:nvSpPr>
        <p:spPr>
          <a:xfrm>
            <a:off x="10309413" y="1333804"/>
            <a:ext cx="1882588" cy="307777"/>
          </a:xfrm>
          <a:prstGeom prst="rect">
            <a:avLst/>
          </a:prstGeom>
          <a:noFill/>
        </p:spPr>
        <p:txBody>
          <a:bodyPr wrap="square" lIns="91440" tIns="45720" rIns="91440" bIns="45720">
            <a:spAutoFit/>
          </a:bodyPr>
          <a:lstStyle/>
          <a:p>
            <a:pPr algn="ctr"/>
            <a:r>
              <a:rPr lang="en-US" sz="1400" b="1" spc="50" dirty="0">
                <a:ln w="0">
                  <a:solidFill>
                    <a:srgbClr val="FFFF99"/>
                  </a:solidFill>
                </a:ln>
                <a:solidFill>
                  <a:schemeClr val="bg2"/>
                </a:solidFill>
                <a:effectLst>
                  <a:innerShdw blurRad="63500" dist="50800" dir="13500000">
                    <a:srgbClr val="000000">
                      <a:alpha val="50000"/>
                    </a:srgbClr>
                  </a:innerShdw>
                </a:effectLst>
                <a:latin typeface="Aharoni" panose="02010803020104030203" pitchFamily="2" charset="-79"/>
                <a:cs typeface="Aharoni" panose="02010803020104030203" pitchFamily="2" charset="-79"/>
              </a:rPr>
              <a:t>NACIN ZC, Bhopal</a:t>
            </a:r>
          </a:p>
        </p:txBody>
      </p:sp>
    </p:spTree>
    <p:extLst>
      <p:ext uri="{BB962C8B-B14F-4D97-AF65-F5344CB8AC3E}">
        <p14:creationId xmlns:p14="http://schemas.microsoft.com/office/powerpoint/2010/main" val="267488237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91A34B-160E-D444-B5F8-182786D16F00}"/>
              </a:ext>
            </a:extLst>
          </p:cNvPr>
          <p:cNvSpPr>
            <a:spLocks noGrp="1"/>
          </p:cNvSpPr>
          <p:nvPr>
            <p:ph type="title"/>
          </p:nvPr>
        </p:nvSpPr>
        <p:spPr>
          <a:xfrm>
            <a:off x="954595" y="1189478"/>
            <a:ext cx="10986551" cy="1478570"/>
          </a:xfrm>
          <a:effectLst>
            <a:outerShdw blurRad="50800" dist="76200" dir="9240000" rotWithShape="0">
              <a:prstClr val="black">
                <a:alpha val="40000"/>
              </a:prstClr>
            </a:outerShdw>
          </a:effectLst>
        </p:spPr>
        <p:txBody>
          <a:bodyPr>
            <a:noAutofit/>
          </a:bodyPr>
          <a:lstStyle/>
          <a:p>
            <a:r>
              <a:rPr lang="en-US" sz="5400" b="1" dirty="0">
                <a:solidFill>
                  <a:schemeClr val="accent6">
                    <a:lumMod val="75000"/>
                  </a:schemeClr>
                </a:solidFill>
                <a:latin typeface="Chalkduster" panose="03050602040202020205" pitchFamily="66" charset="77"/>
                <a:ea typeface="Brush Script MT" panose="03060802040406070304" pitchFamily="66" charset="-122"/>
                <a:cs typeface="Brush Script MT" panose="03060802040406070304" pitchFamily="66" charset="-122"/>
              </a:rPr>
              <a:t>K</a:t>
            </a:r>
            <a:r>
              <a:rPr lang="en-US" sz="5400" b="1" dirty="0">
                <a:solidFill>
                  <a:srgbClr val="C00000"/>
                </a:solidFill>
                <a:latin typeface="Chalkduster" panose="03050602040202020205" pitchFamily="66" charset="77"/>
                <a:ea typeface="Brush Script MT" panose="03060802040406070304" pitchFamily="66" charset="-122"/>
                <a:cs typeface="Brush Script MT" panose="03060802040406070304" pitchFamily="66" charset="-122"/>
              </a:rPr>
              <a:t>a</a:t>
            </a:r>
            <a:r>
              <a:rPr lang="en-US" sz="5400" b="1" dirty="0">
                <a:solidFill>
                  <a:schemeClr val="bg2">
                    <a:lumMod val="60000"/>
                    <a:lumOff val="40000"/>
                  </a:schemeClr>
                </a:solidFill>
                <a:latin typeface="Chalkduster" panose="03050602040202020205" pitchFamily="66" charset="77"/>
                <a:ea typeface="Brush Script MT" panose="03060802040406070304" pitchFamily="66" charset="-122"/>
                <a:cs typeface="Brush Script MT" panose="03060802040406070304" pitchFamily="66" charset="-122"/>
              </a:rPr>
              <a:t>l</a:t>
            </a:r>
            <a:r>
              <a:rPr lang="en-US" sz="5400" b="1" dirty="0">
                <a:solidFill>
                  <a:schemeClr val="bg2">
                    <a:lumMod val="50000"/>
                  </a:schemeClr>
                </a:solidFill>
                <a:latin typeface="Chalkduster" panose="03050602040202020205" pitchFamily="66" charset="77"/>
                <a:ea typeface="Brush Script MT" panose="03060802040406070304" pitchFamily="66" charset="-122"/>
                <a:cs typeface="Brush Script MT" panose="03060802040406070304" pitchFamily="66" charset="-122"/>
              </a:rPr>
              <a:t>e</a:t>
            </a:r>
            <a:r>
              <a:rPr lang="en-US" sz="5400" b="1" dirty="0">
                <a:solidFill>
                  <a:srgbClr val="FFC000"/>
                </a:solidFill>
                <a:latin typeface="Chalkduster" panose="03050602040202020205" pitchFamily="66" charset="77"/>
                <a:ea typeface="Brush Script MT" panose="03060802040406070304" pitchFamily="66" charset="-122"/>
                <a:cs typeface="Brush Script MT" panose="03060802040406070304" pitchFamily="66" charset="-122"/>
              </a:rPr>
              <a:t>i</a:t>
            </a:r>
            <a:r>
              <a:rPr lang="en-US" sz="5400" b="1" dirty="0">
                <a:solidFill>
                  <a:srgbClr val="FF0000"/>
                </a:solidFill>
                <a:latin typeface="Chalkduster" panose="03050602040202020205" pitchFamily="66" charset="77"/>
                <a:ea typeface="Brush Script MT" panose="03060802040406070304" pitchFamily="66" charset="-122"/>
                <a:cs typeface="Brush Script MT" panose="03060802040406070304" pitchFamily="66" charset="-122"/>
              </a:rPr>
              <a:t>d</a:t>
            </a:r>
            <a:r>
              <a:rPr lang="en-US" sz="5400" b="1" dirty="0">
                <a:solidFill>
                  <a:schemeClr val="bg2">
                    <a:lumMod val="75000"/>
                  </a:schemeClr>
                </a:solidFill>
                <a:latin typeface="Chalkduster" panose="03050602040202020205" pitchFamily="66" charset="77"/>
                <a:ea typeface="Brush Script MT" panose="03060802040406070304" pitchFamily="66" charset="-122"/>
                <a:cs typeface="Brush Script MT" panose="03060802040406070304" pitchFamily="66" charset="-122"/>
              </a:rPr>
              <a:t>o</a:t>
            </a:r>
            <a:r>
              <a:rPr lang="en-US" sz="5400" b="1" dirty="0">
                <a:solidFill>
                  <a:srgbClr val="7030A0"/>
                </a:solidFill>
                <a:latin typeface="Chalkduster" panose="03050602040202020205" pitchFamily="66" charset="77"/>
                <a:ea typeface="Brush Script MT" panose="03060802040406070304" pitchFamily="66" charset="-122"/>
                <a:cs typeface="Brush Script MT" panose="03060802040406070304" pitchFamily="66" charset="-122"/>
              </a:rPr>
              <a:t>s</a:t>
            </a:r>
            <a:r>
              <a:rPr lang="en-US" sz="5400" b="1" dirty="0">
                <a:solidFill>
                  <a:schemeClr val="accent3">
                    <a:lumMod val="75000"/>
                  </a:schemeClr>
                </a:solidFill>
                <a:latin typeface="Chalkduster" panose="03050602040202020205" pitchFamily="66" charset="77"/>
                <a:ea typeface="Brush Script MT" panose="03060802040406070304" pitchFamily="66" charset="-122"/>
                <a:cs typeface="Brush Script MT" panose="03060802040406070304" pitchFamily="66" charset="-122"/>
              </a:rPr>
              <a:t>c</a:t>
            </a:r>
            <a:r>
              <a:rPr lang="en-US" sz="5400" b="1" dirty="0">
                <a:solidFill>
                  <a:srgbClr val="00B0F0"/>
                </a:solidFill>
                <a:latin typeface="Chalkduster" panose="03050602040202020205" pitchFamily="66" charset="77"/>
                <a:ea typeface="Brush Script MT" panose="03060802040406070304" pitchFamily="66" charset="-122"/>
                <a:cs typeface="Brush Script MT" panose="03060802040406070304" pitchFamily="66" charset="-122"/>
              </a:rPr>
              <a:t>o</a:t>
            </a:r>
            <a:r>
              <a:rPr lang="en-US" sz="5400" b="1" dirty="0">
                <a:solidFill>
                  <a:schemeClr val="accent6">
                    <a:lumMod val="50000"/>
                  </a:schemeClr>
                </a:solidFill>
                <a:latin typeface="Chalkduster" panose="03050602040202020205" pitchFamily="66" charset="77"/>
                <a:ea typeface="Brush Script MT" panose="03060802040406070304" pitchFamily="66" charset="-122"/>
                <a:cs typeface="Brush Script MT" panose="03060802040406070304" pitchFamily="66" charset="-122"/>
              </a:rPr>
              <a:t>p</a:t>
            </a:r>
            <a:r>
              <a:rPr lang="en-US" sz="5400" b="1" dirty="0">
                <a:solidFill>
                  <a:srgbClr val="FFC000"/>
                </a:solidFill>
                <a:latin typeface="Chalkduster" panose="03050602040202020205" pitchFamily="66" charset="77"/>
                <a:ea typeface="Brush Script MT" panose="03060802040406070304" pitchFamily="66" charset="-122"/>
                <a:cs typeface="Brush Script MT" panose="03060802040406070304" pitchFamily="66" charset="-122"/>
              </a:rPr>
              <a:t>e</a:t>
            </a:r>
            <a:r>
              <a:rPr lang="en-US" b="1" dirty="0">
                <a:solidFill>
                  <a:schemeClr val="bg1"/>
                </a:solidFill>
                <a:latin typeface="Chalkduster" panose="03050602040202020205" pitchFamily="66" charset="77"/>
                <a:ea typeface="Brush Script MT" panose="03060802040406070304" pitchFamily="66" charset="-122"/>
                <a:cs typeface="Brush Script MT" panose="03060802040406070304" pitchFamily="66" charset="-122"/>
              </a:rPr>
              <a:t> </a:t>
            </a:r>
            <a:br>
              <a:rPr lang="en-US" b="1" dirty="0">
                <a:solidFill>
                  <a:schemeClr val="bg1"/>
                </a:solidFill>
                <a:latin typeface="Chalkduster" panose="03050602040202020205" pitchFamily="66" charset="77"/>
                <a:ea typeface="Brush Script MT" panose="03060802040406070304" pitchFamily="66" charset="-122"/>
                <a:cs typeface="Brush Script MT" panose="03060802040406070304" pitchFamily="66" charset="-122"/>
              </a:rPr>
            </a:br>
            <a:br>
              <a:rPr lang="en-US" sz="2000" b="1" i="1" cap="none" dirty="0">
                <a:solidFill>
                  <a:srgbClr val="FFFF00"/>
                </a:solidFill>
                <a:latin typeface="Snell Roundhand" panose="02000603080000090004" pitchFamily="2" charset="77"/>
                <a:ea typeface="Ayuthaya" pitchFamily="2" charset="-34"/>
                <a:cs typeface="Ayuthaya" pitchFamily="2" charset="-34"/>
              </a:rPr>
            </a:br>
            <a:r>
              <a:rPr lang="en-US" sz="2200" b="1" cap="none" dirty="0">
                <a:latin typeface="Snell Roundhand" panose="02000603080000090004" pitchFamily="2" charset="77"/>
                <a:ea typeface="Ayuthaya" pitchFamily="2" charset="-34"/>
                <a:cs typeface="Ayuthaya" pitchFamily="2" charset="-34"/>
              </a:rPr>
              <a:t>An Expression Of Ever-changing &amp; Endless Possibilities Contained In Human Expression….. </a:t>
            </a:r>
            <a:endParaRPr lang="en-US" sz="2200" b="1" dirty="0">
              <a:latin typeface="Snell Roundhand" panose="02000603080000090004" pitchFamily="2" charset="77"/>
              <a:ea typeface="Ayuthaya" pitchFamily="2" charset="-34"/>
              <a:cs typeface="Ayuthaya" pitchFamily="2" charset="-34"/>
            </a:endParaRPr>
          </a:p>
        </p:txBody>
      </p:sp>
      <p:sp>
        <p:nvSpPr>
          <p:cNvPr id="3" name="Content Placeholder 2">
            <a:extLst>
              <a:ext uri="{FF2B5EF4-FFF2-40B4-BE49-F238E27FC236}">
                <a16:creationId xmlns:a16="http://schemas.microsoft.com/office/drawing/2014/main" id="{714A40F2-3BAD-A949-B98C-396E79EEEB84}"/>
              </a:ext>
            </a:extLst>
          </p:cNvPr>
          <p:cNvSpPr>
            <a:spLocks noGrp="1"/>
          </p:cNvSpPr>
          <p:nvPr>
            <p:ph idx="1"/>
          </p:nvPr>
        </p:nvSpPr>
        <p:spPr>
          <a:xfrm>
            <a:off x="818712" y="2812374"/>
            <a:ext cx="10554574" cy="3118456"/>
          </a:xfrm>
        </p:spPr>
        <p:txBody>
          <a:bodyPr>
            <a:normAutofit/>
          </a:bodyPr>
          <a:lstStyle/>
          <a:p>
            <a:pPr marL="0" indent="0">
              <a:buNone/>
            </a:pPr>
            <a:r>
              <a:rPr lang="en-US" dirty="0">
                <a:solidFill>
                  <a:srgbClr val="FFFF00"/>
                </a:solidFill>
              </a:rPr>
              <a:t>It is a dynamic initiative where unutilized roof-top has been transformed into vibrant hubs of multicolor activities. </a:t>
            </a:r>
          </a:p>
          <a:p>
            <a:pPr marL="0" indent="0">
              <a:buNone/>
            </a:pPr>
            <a:r>
              <a:rPr lang="en-US" dirty="0">
                <a:solidFill>
                  <a:srgbClr val="FFFF00"/>
                </a:solidFill>
              </a:rPr>
              <a:t>It was inaugurated on 10.11.2023 on the occasion of Deepawali 2023. This initiative not only promotes a culture of creativity and sportsmanship but also demonstrates our commitment to optimal resource utilization. It's a testament to the energy and creativity that thrive within CBIC.</a:t>
            </a:r>
          </a:p>
        </p:txBody>
      </p:sp>
      <p:pic>
        <p:nvPicPr>
          <p:cNvPr id="5" name="Picture 4">
            <a:extLst>
              <a:ext uri="{FF2B5EF4-FFF2-40B4-BE49-F238E27FC236}">
                <a16:creationId xmlns:a16="http://schemas.microsoft.com/office/drawing/2014/main" id="{8E24ABC1-8290-43B7-438C-869B50D04674}"/>
              </a:ext>
            </a:extLst>
          </p:cNvPr>
          <p:cNvPicPr>
            <a:picLocks noChangeAspect="1"/>
          </p:cNvPicPr>
          <p:nvPr/>
        </p:nvPicPr>
        <p:blipFill>
          <a:blip r:embed="rId2"/>
          <a:stretch>
            <a:fillRect/>
          </a:stretch>
        </p:blipFill>
        <p:spPr>
          <a:xfrm>
            <a:off x="10944728" y="146822"/>
            <a:ext cx="883394" cy="1153062"/>
          </a:xfrm>
          <a:prstGeom prst="rect">
            <a:avLst/>
          </a:prstGeom>
        </p:spPr>
      </p:pic>
      <p:sp>
        <p:nvSpPr>
          <p:cNvPr id="7" name="Rectangle 6">
            <a:extLst>
              <a:ext uri="{FF2B5EF4-FFF2-40B4-BE49-F238E27FC236}">
                <a16:creationId xmlns:a16="http://schemas.microsoft.com/office/drawing/2014/main" id="{5F3B5589-86E2-DF39-3BF0-E20EDB4B373D}"/>
              </a:ext>
            </a:extLst>
          </p:cNvPr>
          <p:cNvSpPr/>
          <p:nvPr/>
        </p:nvSpPr>
        <p:spPr>
          <a:xfrm>
            <a:off x="10309413" y="1333804"/>
            <a:ext cx="1882588" cy="307777"/>
          </a:xfrm>
          <a:prstGeom prst="rect">
            <a:avLst/>
          </a:prstGeom>
          <a:noFill/>
        </p:spPr>
        <p:txBody>
          <a:bodyPr wrap="square" lIns="91440" tIns="45720" rIns="91440" bIns="45720">
            <a:spAutoFit/>
          </a:bodyPr>
          <a:lstStyle/>
          <a:p>
            <a:pPr algn="ctr"/>
            <a:r>
              <a:rPr lang="en-US" sz="1400" b="1" spc="50" dirty="0">
                <a:ln w="0">
                  <a:solidFill>
                    <a:srgbClr val="FFFF99"/>
                  </a:solidFill>
                </a:ln>
                <a:solidFill>
                  <a:schemeClr val="bg2"/>
                </a:solidFill>
                <a:effectLst>
                  <a:innerShdw blurRad="63500" dist="50800" dir="13500000">
                    <a:srgbClr val="000000">
                      <a:alpha val="50000"/>
                    </a:srgbClr>
                  </a:innerShdw>
                </a:effectLst>
                <a:latin typeface="Aharoni" panose="02010803020104030203" pitchFamily="2" charset="-79"/>
                <a:cs typeface="Aharoni" panose="02010803020104030203" pitchFamily="2" charset="-79"/>
              </a:rPr>
              <a:t>NACIN ZC, Bhopal</a:t>
            </a:r>
          </a:p>
        </p:txBody>
      </p:sp>
    </p:spTree>
    <p:extLst>
      <p:ext uri="{BB962C8B-B14F-4D97-AF65-F5344CB8AC3E}">
        <p14:creationId xmlns:p14="http://schemas.microsoft.com/office/powerpoint/2010/main" val="22063041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A109DE-BFD6-8546-B585-DABA9DCDFC3F}"/>
              </a:ext>
            </a:extLst>
          </p:cNvPr>
          <p:cNvSpPr>
            <a:spLocks noGrp="1"/>
          </p:cNvSpPr>
          <p:nvPr>
            <p:ph type="title"/>
          </p:nvPr>
        </p:nvSpPr>
        <p:spPr/>
        <p:txBody>
          <a:bodyPr/>
          <a:lstStyle/>
          <a:p>
            <a:r>
              <a:rPr lang="en-US" dirty="0">
                <a:solidFill>
                  <a:schemeClr val="bg1"/>
                </a:solidFill>
              </a:rPr>
              <a:t>HAR BUDHVAR GST VAR</a:t>
            </a:r>
          </a:p>
        </p:txBody>
      </p:sp>
      <p:sp>
        <p:nvSpPr>
          <p:cNvPr id="3" name="Content Placeholder 2">
            <a:extLst>
              <a:ext uri="{FF2B5EF4-FFF2-40B4-BE49-F238E27FC236}">
                <a16:creationId xmlns:a16="http://schemas.microsoft.com/office/drawing/2014/main" id="{44F6DDA8-7BEA-C446-8E66-DAAA76566963}"/>
              </a:ext>
            </a:extLst>
          </p:cNvPr>
          <p:cNvSpPr>
            <a:spLocks noGrp="1"/>
          </p:cNvSpPr>
          <p:nvPr>
            <p:ph idx="1"/>
          </p:nvPr>
        </p:nvSpPr>
        <p:spPr/>
        <p:txBody>
          <a:bodyPr>
            <a:normAutofit fontScale="92500"/>
          </a:bodyPr>
          <a:lstStyle/>
          <a:p>
            <a:r>
              <a:rPr lang="en-US" dirty="0">
                <a:solidFill>
                  <a:srgbClr val="FFFF00"/>
                </a:solidFill>
              </a:rPr>
              <a:t>Every Wednesday the eminent faculty from across India is invited on specific topics related to GST. Such topics are generally related to current issues faced by field formations. NACIN Bhopal got overwhelming response for this training session from the offices of  both </a:t>
            </a:r>
            <a:r>
              <a:rPr lang="en-US" dirty="0" err="1">
                <a:solidFill>
                  <a:srgbClr val="FFFF00"/>
                </a:solidFill>
              </a:rPr>
              <a:t>centre</a:t>
            </a:r>
            <a:r>
              <a:rPr lang="en-US" dirty="0">
                <a:solidFill>
                  <a:srgbClr val="FFFF00"/>
                </a:solidFill>
              </a:rPr>
              <a:t> &amp; state. </a:t>
            </a:r>
          </a:p>
          <a:p>
            <a:r>
              <a:rPr lang="en-US" dirty="0">
                <a:solidFill>
                  <a:srgbClr val="FFFF00"/>
                </a:solidFill>
              </a:rPr>
              <a:t>This program has run more than 94 Episodes till date with a cumulative participation of 11,864 </a:t>
            </a:r>
          </a:p>
          <a:p>
            <a:r>
              <a:rPr lang="en-US" dirty="0">
                <a:solidFill>
                  <a:srgbClr val="FFFF00"/>
                </a:solidFill>
              </a:rPr>
              <a:t>This is a virtual programme of 75 Minutes and open for all interested participants. </a:t>
            </a:r>
          </a:p>
          <a:p>
            <a:pPr marL="0" indent="0">
              <a:buNone/>
            </a:pPr>
            <a:endParaRPr lang="en-US" dirty="0">
              <a:solidFill>
                <a:srgbClr val="FFFF00"/>
              </a:solidFill>
            </a:endParaRPr>
          </a:p>
          <a:p>
            <a:endParaRPr lang="en-US" dirty="0">
              <a:solidFill>
                <a:srgbClr val="FFFF00"/>
              </a:solidFill>
            </a:endParaRPr>
          </a:p>
        </p:txBody>
      </p:sp>
      <p:pic>
        <p:nvPicPr>
          <p:cNvPr id="5" name="Picture 4">
            <a:extLst>
              <a:ext uri="{FF2B5EF4-FFF2-40B4-BE49-F238E27FC236}">
                <a16:creationId xmlns:a16="http://schemas.microsoft.com/office/drawing/2014/main" id="{5AC6BD26-D985-EDAF-5442-58D47456C544}"/>
              </a:ext>
            </a:extLst>
          </p:cNvPr>
          <p:cNvPicPr>
            <a:picLocks noChangeAspect="1"/>
          </p:cNvPicPr>
          <p:nvPr/>
        </p:nvPicPr>
        <p:blipFill>
          <a:blip r:embed="rId2"/>
          <a:stretch>
            <a:fillRect/>
          </a:stretch>
        </p:blipFill>
        <p:spPr>
          <a:xfrm>
            <a:off x="10944728" y="146822"/>
            <a:ext cx="883394" cy="1153062"/>
          </a:xfrm>
          <a:prstGeom prst="rect">
            <a:avLst/>
          </a:prstGeom>
        </p:spPr>
      </p:pic>
      <p:sp>
        <p:nvSpPr>
          <p:cNvPr id="4" name="Rectangle 3">
            <a:extLst>
              <a:ext uri="{FF2B5EF4-FFF2-40B4-BE49-F238E27FC236}">
                <a16:creationId xmlns:a16="http://schemas.microsoft.com/office/drawing/2014/main" id="{F7D143AD-5FEF-A153-01E7-ED502EC031E0}"/>
              </a:ext>
            </a:extLst>
          </p:cNvPr>
          <p:cNvSpPr/>
          <p:nvPr/>
        </p:nvSpPr>
        <p:spPr>
          <a:xfrm>
            <a:off x="10309413" y="1333804"/>
            <a:ext cx="1882588" cy="307777"/>
          </a:xfrm>
          <a:prstGeom prst="rect">
            <a:avLst/>
          </a:prstGeom>
          <a:noFill/>
        </p:spPr>
        <p:txBody>
          <a:bodyPr wrap="square" lIns="91440" tIns="45720" rIns="91440" bIns="45720">
            <a:spAutoFit/>
          </a:bodyPr>
          <a:lstStyle/>
          <a:p>
            <a:pPr algn="ctr"/>
            <a:r>
              <a:rPr lang="en-US" sz="1400" b="1" spc="50" dirty="0">
                <a:ln w="0">
                  <a:solidFill>
                    <a:srgbClr val="FFFF99"/>
                  </a:solidFill>
                </a:ln>
                <a:solidFill>
                  <a:schemeClr val="bg2"/>
                </a:solidFill>
                <a:effectLst>
                  <a:innerShdw blurRad="63500" dist="50800" dir="13500000">
                    <a:srgbClr val="000000">
                      <a:alpha val="50000"/>
                    </a:srgbClr>
                  </a:innerShdw>
                </a:effectLst>
                <a:latin typeface="Aharoni" panose="02010803020104030203" pitchFamily="2" charset="-79"/>
                <a:cs typeface="Aharoni" panose="02010803020104030203" pitchFamily="2" charset="-79"/>
              </a:rPr>
              <a:t>NACIN ZC, Bhopal</a:t>
            </a:r>
          </a:p>
        </p:txBody>
      </p:sp>
    </p:spTree>
    <p:extLst>
      <p:ext uri="{BB962C8B-B14F-4D97-AF65-F5344CB8AC3E}">
        <p14:creationId xmlns:p14="http://schemas.microsoft.com/office/powerpoint/2010/main" val="22390012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91A34B-160E-D444-B5F8-182786D16F00}"/>
              </a:ext>
            </a:extLst>
          </p:cNvPr>
          <p:cNvSpPr>
            <a:spLocks noGrp="1"/>
          </p:cNvSpPr>
          <p:nvPr>
            <p:ph type="title"/>
          </p:nvPr>
        </p:nvSpPr>
        <p:spPr/>
        <p:txBody>
          <a:bodyPr/>
          <a:lstStyle/>
          <a:p>
            <a:r>
              <a:rPr lang="en-US" dirty="0">
                <a:solidFill>
                  <a:schemeClr val="bg1"/>
                </a:solidFill>
              </a:rPr>
              <a:t>MANTHAN</a:t>
            </a:r>
          </a:p>
        </p:txBody>
      </p:sp>
      <p:sp>
        <p:nvSpPr>
          <p:cNvPr id="3" name="Content Placeholder 2">
            <a:extLst>
              <a:ext uri="{FF2B5EF4-FFF2-40B4-BE49-F238E27FC236}">
                <a16:creationId xmlns:a16="http://schemas.microsoft.com/office/drawing/2014/main" id="{714A40F2-3BAD-A949-B98C-396E79EEEB84}"/>
              </a:ext>
            </a:extLst>
          </p:cNvPr>
          <p:cNvSpPr>
            <a:spLocks noGrp="1"/>
          </p:cNvSpPr>
          <p:nvPr>
            <p:ph idx="1"/>
          </p:nvPr>
        </p:nvSpPr>
        <p:spPr>
          <a:xfrm>
            <a:off x="818712" y="2222287"/>
            <a:ext cx="10554574" cy="4088866"/>
          </a:xfrm>
        </p:spPr>
        <p:txBody>
          <a:bodyPr>
            <a:normAutofit/>
          </a:bodyPr>
          <a:lstStyle/>
          <a:p>
            <a:pPr marL="0" indent="0">
              <a:buNone/>
            </a:pPr>
            <a:r>
              <a:rPr lang="en-US" dirty="0">
                <a:solidFill>
                  <a:srgbClr val="FFFF00"/>
                </a:solidFill>
              </a:rPr>
              <a:t>This Monthly virtual programme of NACIN ZC Bhopal engages thought-provoking topics of general empirical importance to gear up departmental machinery towards excellence in a session of 75 minutes. </a:t>
            </a:r>
          </a:p>
          <a:p>
            <a:pPr marL="0" indent="0">
              <a:buNone/>
            </a:pPr>
            <a:r>
              <a:rPr lang="en-US" dirty="0">
                <a:solidFill>
                  <a:srgbClr val="FFFF00"/>
                </a:solidFill>
              </a:rPr>
              <a:t>Topics like “Revival of Indian Economy after pandemic”, “Cyber Crimes”, “Wildlife conservation”, “Crypto currency”, etc., were taken by inviting eminent speakers from outside the dept. having expert domain knowledge.</a:t>
            </a:r>
          </a:p>
        </p:txBody>
      </p:sp>
      <p:pic>
        <p:nvPicPr>
          <p:cNvPr id="5" name="Picture 4">
            <a:extLst>
              <a:ext uri="{FF2B5EF4-FFF2-40B4-BE49-F238E27FC236}">
                <a16:creationId xmlns:a16="http://schemas.microsoft.com/office/drawing/2014/main" id="{8E24ABC1-8290-43B7-438C-869B50D04674}"/>
              </a:ext>
            </a:extLst>
          </p:cNvPr>
          <p:cNvPicPr>
            <a:picLocks noChangeAspect="1"/>
          </p:cNvPicPr>
          <p:nvPr/>
        </p:nvPicPr>
        <p:blipFill>
          <a:blip r:embed="rId2"/>
          <a:stretch>
            <a:fillRect/>
          </a:stretch>
        </p:blipFill>
        <p:spPr>
          <a:xfrm>
            <a:off x="10944728" y="146822"/>
            <a:ext cx="883394" cy="1153062"/>
          </a:xfrm>
          <a:prstGeom prst="rect">
            <a:avLst/>
          </a:prstGeom>
        </p:spPr>
      </p:pic>
      <p:sp>
        <p:nvSpPr>
          <p:cNvPr id="7" name="Rectangle 6">
            <a:extLst>
              <a:ext uri="{FF2B5EF4-FFF2-40B4-BE49-F238E27FC236}">
                <a16:creationId xmlns:a16="http://schemas.microsoft.com/office/drawing/2014/main" id="{5F3B5589-86E2-DF39-3BF0-E20EDB4B373D}"/>
              </a:ext>
            </a:extLst>
          </p:cNvPr>
          <p:cNvSpPr/>
          <p:nvPr/>
        </p:nvSpPr>
        <p:spPr>
          <a:xfrm>
            <a:off x="10309413" y="1333804"/>
            <a:ext cx="1882588" cy="307777"/>
          </a:xfrm>
          <a:prstGeom prst="rect">
            <a:avLst/>
          </a:prstGeom>
          <a:noFill/>
        </p:spPr>
        <p:txBody>
          <a:bodyPr wrap="square" lIns="91440" tIns="45720" rIns="91440" bIns="45720">
            <a:spAutoFit/>
          </a:bodyPr>
          <a:lstStyle/>
          <a:p>
            <a:pPr algn="ctr"/>
            <a:r>
              <a:rPr lang="en-US" sz="1400" b="1" spc="50" dirty="0">
                <a:ln w="0">
                  <a:solidFill>
                    <a:srgbClr val="FFFF99"/>
                  </a:solidFill>
                </a:ln>
                <a:solidFill>
                  <a:schemeClr val="bg2"/>
                </a:solidFill>
                <a:effectLst>
                  <a:innerShdw blurRad="63500" dist="50800" dir="13500000">
                    <a:srgbClr val="000000">
                      <a:alpha val="50000"/>
                    </a:srgbClr>
                  </a:innerShdw>
                </a:effectLst>
                <a:latin typeface="Aharoni" panose="02010803020104030203" pitchFamily="2" charset="-79"/>
                <a:cs typeface="Aharoni" panose="02010803020104030203" pitchFamily="2" charset="-79"/>
              </a:rPr>
              <a:t>NACIN ZC, Bhopal</a:t>
            </a:r>
          </a:p>
        </p:txBody>
      </p:sp>
    </p:spTree>
    <p:extLst>
      <p:ext uri="{BB962C8B-B14F-4D97-AF65-F5344CB8AC3E}">
        <p14:creationId xmlns:p14="http://schemas.microsoft.com/office/powerpoint/2010/main" val="30217066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91A34B-160E-D444-B5F8-182786D16F00}"/>
              </a:ext>
            </a:extLst>
          </p:cNvPr>
          <p:cNvSpPr>
            <a:spLocks noGrp="1"/>
          </p:cNvSpPr>
          <p:nvPr>
            <p:ph type="title"/>
          </p:nvPr>
        </p:nvSpPr>
        <p:spPr/>
        <p:txBody>
          <a:bodyPr/>
          <a:lstStyle/>
          <a:p>
            <a:r>
              <a:rPr lang="en-US" dirty="0" err="1">
                <a:solidFill>
                  <a:schemeClr val="bg1"/>
                </a:solidFill>
              </a:rPr>
              <a:t>Santulan</a:t>
            </a:r>
            <a:endParaRPr lang="en-US" dirty="0">
              <a:solidFill>
                <a:schemeClr val="bg1"/>
              </a:solidFill>
            </a:endParaRPr>
          </a:p>
        </p:txBody>
      </p:sp>
      <p:sp>
        <p:nvSpPr>
          <p:cNvPr id="3" name="Content Placeholder 2">
            <a:extLst>
              <a:ext uri="{FF2B5EF4-FFF2-40B4-BE49-F238E27FC236}">
                <a16:creationId xmlns:a16="http://schemas.microsoft.com/office/drawing/2014/main" id="{714A40F2-3BAD-A949-B98C-396E79EEEB84}"/>
              </a:ext>
            </a:extLst>
          </p:cNvPr>
          <p:cNvSpPr>
            <a:spLocks noGrp="1"/>
          </p:cNvSpPr>
          <p:nvPr>
            <p:ph idx="1"/>
          </p:nvPr>
        </p:nvSpPr>
        <p:spPr>
          <a:xfrm>
            <a:off x="818712" y="2222287"/>
            <a:ext cx="10554574" cy="4088866"/>
          </a:xfrm>
        </p:spPr>
        <p:txBody>
          <a:bodyPr>
            <a:normAutofit/>
          </a:bodyPr>
          <a:lstStyle/>
          <a:p>
            <a:pPr marL="0" indent="0">
              <a:buNone/>
            </a:pPr>
            <a:r>
              <a:rPr lang="en-US" dirty="0">
                <a:solidFill>
                  <a:srgbClr val="FFFF00"/>
                </a:solidFill>
              </a:rPr>
              <a:t>This Monthly programme is aimed at keeping a right balance between life &amp; work of the officers. The right </a:t>
            </a:r>
            <a:r>
              <a:rPr lang="en-US" dirty="0" err="1">
                <a:solidFill>
                  <a:srgbClr val="FFFF00"/>
                </a:solidFill>
              </a:rPr>
              <a:t>Santulan</a:t>
            </a:r>
            <a:r>
              <a:rPr lang="en-US" dirty="0">
                <a:solidFill>
                  <a:srgbClr val="FFFF00"/>
                </a:solidFill>
              </a:rPr>
              <a:t> between body &amp; mind will help officers to contribute effectively in discharging their duties. Hence, faculties from Health, Yoga, Indian System of Medicine, Naturopathy are invited.</a:t>
            </a:r>
          </a:p>
          <a:p>
            <a:pPr marL="0" indent="0">
              <a:buNone/>
            </a:pPr>
            <a:r>
              <a:rPr lang="en-US" dirty="0">
                <a:solidFill>
                  <a:srgbClr val="FFFF00"/>
                </a:solidFill>
              </a:rPr>
              <a:t>This is a virtual programme of 75 Minutes and open for pan India participation.</a:t>
            </a:r>
          </a:p>
        </p:txBody>
      </p:sp>
      <p:pic>
        <p:nvPicPr>
          <p:cNvPr id="5" name="Picture 4">
            <a:extLst>
              <a:ext uri="{FF2B5EF4-FFF2-40B4-BE49-F238E27FC236}">
                <a16:creationId xmlns:a16="http://schemas.microsoft.com/office/drawing/2014/main" id="{8E24ABC1-8290-43B7-438C-869B50D04674}"/>
              </a:ext>
            </a:extLst>
          </p:cNvPr>
          <p:cNvPicPr>
            <a:picLocks noChangeAspect="1"/>
          </p:cNvPicPr>
          <p:nvPr/>
        </p:nvPicPr>
        <p:blipFill>
          <a:blip r:embed="rId2"/>
          <a:stretch>
            <a:fillRect/>
          </a:stretch>
        </p:blipFill>
        <p:spPr>
          <a:xfrm>
            <a:off x="10944728" y="146822"/>
            <a:ext cx="883394" cy="1153062"/>
          </a:xfrm>
          <a:prstGeom prst="rect">
            <a:avLst/>
          </a:prstGeom>
        </p:spPr>
      </p:pic>
      <p:sp>
        <p:nvSpPr>
          <p:cNvPr id="7" name="Rectangle 6">
            <a:extLst>
              <a:ext uri="{FF2B5EF4-FFF2-40B4-BE49-F238E27FC236}">
                <a16:creationId xmlns:a16="http://schemas.microsoft.com/office/drawing/2014/main" id="{5F3B5589-86E2-DF39-3BF0-E20EDB4B373D}"/>
              </a:ext>
            </a:extLst>
          </p:cNvPr>
          <p:cNvSpPr/>
          <p:nvPr/>
        </p:nvSpPr>
        <p:spPr>
          <a:xfrm>
            <a:off x="10309413" y="1333804"/>
            <a:ext cx="1882588" cy="307777"/>
          </a:xfrm>
          <a:prstGeom prst="rect">
            <a:avLst/>
          </a:prstGeom>
          <a:noFill/>
        </p:spPr>
        <p:txBody>
          <a:bodyPr wrap="square" lIns="91440" tIns="45720" rIns="91440" bIns="45720">
            <a:spAutoFit/>
          </a:bodyPr>
          <a:lstStyle/>
          <a:p>
            <a:pPr algn="ctr"/>
            <a:r>
              <a:rPr lang="en-US" sz="1400" b="1" spc="50" dirty="0">
                <a:ln w="0">
                  <a:solidFill>
                    <a:srgbClr val="FFFF99"/>
                  </a:solidFill>
                </a:ln>
                <a:solidFill>
                  <a:schemeClr val="bg2"/>
                </a:solidFill>
                <a:effectLst>
                  <a:innerShdw blurRad="63500" dist="50800" dir="13500000">
                    <a:srgbClr val="000000">
                      <a:alpha val="50000"/>
                    </a:srgbClr>
                  </a:innerShdw>
                </a:effectLst>
                <a:latin typeface="Aharoni" panose="02010803020104030203" pitchFamily="2" charset="-79"/>
                <a:cs typeface="Aharoni" panose="02010803020104030203" pitchFamily="2" charset="-79"/>
              </a:rPr>
              <a:t>NACIN ZC, Bhopal</a:t>
            </a:r>
          </a:p>
        </p:txBody>
      </p:sp>
    </p:spTree>
    <p:extLst>
      <p:ext uri="{BB962C8B-B14F-4D97-AF65-F5344CB8AC3E}">
        <p14:creationId xmlns:p14="http://schemas.microsoft.com/office/powerpoint/2010/main" val="19225925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91A34B-160E-D444-B5F8-182786D16F00}"/>
              </a:ext>
            </a:extLst>
          </p:cNvPr>
          <p:cNvSpPr>
            <a:spLocks noGrp="1"/>
          </p:cNvSpPr>
          <p:nvPr>
            <p:ph type="title"/>
          </p:nvPr>
        </p:nvSpPr>
        <p:spPr/>
        <p:txBody>
          <a:bodyPr/>
          <a:lstStyle/>
          <a:p>
            <a:r>
              <a:rPr lang="en-US" dirty="0" err="1">
                <a:solidFill>
                  <a:schemeClr val="bg1"/>
                </a:solidFill>
              </a:rPr>
              <a:t>Bhagidar</a:t>
            </a:r>
            <a:endParaRPr lang="en-US" dirty="0">
              <a:solidFill>
                <a:schemeClr val="bg1"/>
              </a:solidFill>
            </a:endParaRPr>
          </a:p>
        </p:txBody>
      </p:sp>
      <p:sp>
        <p:nvSpPr>
          <p:cNvPr id="3" name="Content Placeholder 2">
            <a:extLst>
              <a:ext uri="{FF2B5EF4-FFF2-40B4-BE49-F238E27FC236}">
                <a16:creationId xmlns:a16="http://schemas.microsoft.com/office/drawing/2014/main" id="{714A40F2-3BAD-A949-B98C-396E79EEEB84}"/>
              </a:ext>
            </a:extLst>
          </p:cNvPr>
          <p:cNvSpPr>
            <a:spLocks noGrp="1"/>
          </p:cNvSpPr>
          <p:nvPr>
            <p:ph idx="1"/>
          </p:nvPr>
        </p:nvSpPr>
        <p:spPr>
          <a:xfrm>
            <a:off x="818712" y="2222287"/>
            <a:ext cx="10554574" cy="4088866"/>
          </a:xfrm>
        </p:spPr>
        <p:txBody>
          <a:bodyPr>
            <a:normAutofit/>
          </a:bodyPr>
          <a:lstStyle/>
          <a:p>
            <a:pPr marL="0" indent="0">
              <a:buNone/>
            </a:pPr>
            <a:r>
              <a:rPr lang="en-US" dirty="0">
                <a:solidFill>
                  <a:srgbClr val="FFFF00"/>
                </a:solidFill>
              </a:rPr>
              <a:t>This is out Outreach </a:t>
            </a:r>
            <a:r>
              <a:rPr lang="en-US" dirty="0" err="1">
                <a:solidFill>
                  <a:srgbClr val="FFFF00"/>
                </a:solidFill>
              </a:rPr>
              <a:t>programme</a:t>
            </a:r>
            <a:r>
              <a:rPr lang="en-US" dirty="0">
                <a:solidFill>
                  <a:srgbClr val="FFFF00"/>
                </a:solidFill>
              </a:rPr>
              <a:t> to educate trade and industry on the issues of GST. Trade &amp; Industry are important stakeholders in tax collection and hence, sensitizing them about GST issues is important part of this </a:t>
            </a:r>
            <a:r>
              <a:rPr lang="en-US" dirty="0" err="1">
                <a:solidFill>
                  <a:srgbClr val="FFFF00"/>
                </a:solidFill>
              </a:rPr>
              <a:t>programme</a:t>
            </a:r>
            <a:r>
              <a:rPr lang="en-US" dirty="0">
                <a:solidFill>
                  <a:srgbClr val="FFFF00"/>
                </a:solidFill>
              </a:rPr>
              <a:t>.</a:t>
            </a:r>
          </a:p>
        </p:txBody>
      </p:sp>
      <p:pic>
        <p:nvPicPr>
          <p:cNvPr id="5" name="Picture 4">
            <a:extLst>
              <a:ext uri="{FF2B5EF4-FFF2-40B4-BE49-F238E27FC236}">
                <a16:creationId xmlns:a16="http://schemas.microsoft.com/office/drawing/2014/main" id="{8E24ABC1-8290-43B7-438C-869B50D04674}"/>
              </a:ext>
            </a:extLst>
          </p:cNvPr>
          <p:cNvPicPr>
            <a:picLocks noChangeAspect="1"/>
          </p:cNvPicPr>
          <p:nvPr/>
        </p:nvPicPr>
        <p:blipFill>
          <a:blip r:embed="rId2"/>
          <a:stretch>
            <a:fillRect/>
          </a:stretch>
        </p:blipFill>
        <p:spPr>
          <a:xfrm>
            <a:off x="10944728" y="146822"/>
            <a:ext cx="883394" cy="1153062"/>
          </a:xfrm>
          <a:prstGeom prst="rect">
            <a:avLst/>
          </a:prstGeom>
        </p:spPr>
      </p:pic>
      <p:sp>
        <p:nvSpPr>
          <p:cNvPr id="7" name="Rectangle 6">
            <a:extLst>
              <a:ext uri="{FF2B5EF4-FFF2-40B4-BE49-F238E27FC236}">
                <a16:creationId xmlns:a16="http://schemas.microsoft.com/office/drawing/2014/main" id="{5F3B5589-86E2-DF39-3BF0-E20EDB4B373D}"/>
              </a:ext>
            </a:extLst>
          </p:cNvPr>
          <p:cNvSpPr/>
          <p:nvPr/>
        </p:nvSpPr>
        <p:spPr>
          <a:xfrm>
            <a:off x="10309413" y="1333804"/>
            <a:ext cx="1882588" cy="307777"/>
          </a:xfrm>
          <a:prstGeom prst="rect">
            <a:avLst/>
          </a:prstGeom>
          <a:noFill/>
        </p:spPr>
        <p:txBody>
          <a:bodyPr wrap="square" lIns="91440" tIns="45720" rIns="91440" bIns="45720">
            <a:spAutoFit/>
          </a:bodyPr>
          <a:lstStyle/>
          <a:p>
            <a:pPr algn="ctr"/>
            <a:r>
              <a:rPr lang="en-US" sz="1400" b="1" spc="50" dirty="0">
                <a:ln w="0">
                  <a:solidFill>
                    <a:srgbClr val="FFFF99"/>
                  </a:solidFill>
                </a:ln>
                <a:solidFill>
                  <a:schemeClr val="bg2"/>
                </a:solidFill>
                <a:effectLst>
                  <a:innerShdw blurRad="63500" dist="50800" dir="13500000">
                    <a:srgbClr val="000000">
                      <a:alpha val="50000"/>
                    </a:srgbClr>
                  </a:innerShdw>
                </a:effectLst>
                <a:latin typeface="Aharoni" panose="02010803020104030203" pitchFamily="2" charset="-79"/>
                <a:cs typeface="Aharoni" panose="02010803020104030203" pitchFamily="2" charset="-79"/>
              </a:rPr>
              <a:t>NACIN ZC, Bhopal</a:t>
            </a:r>
          </a:p>
        </p:txBody>
      </p:sp>
    </p:spTree>
    <p:extLst>
      <p:ext uri="{BB962C8B-B14F-4D97-AF65-F5344CB8AC3E}">
        <p14:creationId xmlns:p14="http://schemas.microsoft.com/office/powerpoint/2010/main" val="36088778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91A34B-160E-D444-B5F8-182786D16F00}"/>
              </a:ext>
            </a:extLst>
          </p:cNvPr>
          <p:cNvSpPr>
            <a:spLocks noGrp="1"/>
          </p:cNvSpPr>
          <p:nvPr>
            <p:ph type="title"/>
          </p:nvPr>
        </p:nvSpPr>
        <p:spPr/>
        <p:txBody>
          <a:bodyPr/>
          <a:lstStyle/>
          <a:p>
            <a:r>
              <a:rPr lang="en-US" dirty="0">
                <a:solidFill>
                  <a:schemeClr val="bg1"/>
                </a:solidFill>
              </a:rPr>
              <a:t>Samadhan</a:t>
            </a:r>
          </a:p>
        </p:txBody>
      </p:sp>
      <p:sp>
        <p:nvSpPr>
          <p:cNvPr id="3" name="Content Placeholder 2">
            <a:extLst>
              <a:ext uri="{FF2B5EF4-FFF2-40B4-BE49-F238E27FC236}">
                <a16:creationId xmlns:a16="http://schemas.microsoft.com/office/drawing/2014/main" id="{714A40F2-3BAD-A949-B98C-396E79EEEB84}"/>
              </a:ext>
            </a:extLst>
          </p:cNvPr>
          <p:cNvSpPr>
            <a:spLocks noGrp="1"/>
          </p:cNvSpPr>
          <p:nvPr>
            <p:ph idx="1"/>
          </p:nvPr>
        </p:nvSpPr>
        <p:spPr>
          <a:xfrm>
            <a:off x="818712" y="2222287"/>
            <a:ext cx="10554574" cy="4088866"/>
          </a:xfrm>
        </p:spPr>
        <p:txBody>
          <a:bodyPr>
            <a:normAutofit/>
          </a:bodyPr>
          <a:lstStyle/>
          <a:p>
            <a:pPr marL="0" indent="0">
              <a:buNone/>
            </a:pPr>
            <a:r>
              <a:rPr lang="en-US" dirty="0">
                <a:solidFill>
                  <a:srgbClr val="FFFF00"/>
                </a:solidFill>
              </a:rPr>
              <a:t>NACIN, Regional Campus, Raipur started this Novel Programme, aimed at discussing impactful topics on day to day life of employees and their family like New Pension Scheme, CGHS etc. In order to involve the family members of the employees the topics are so chosen to bring awareness among them.</a:t>
            </a:r>
          </a:p>
        </p:txBody>
      </p:sp>
      <p:pic>
        <p:nvPicPr>
          <p:cNvPr id="5" name="Picture 4">
            <a:extLst>
              <a:ext uri="{FF2B5EF4-FFF2-40B4-BE49-F238E27FC236}">
                <a16:creationId xmlns:a16="http://schemas.microsoft.com/office/drawing/2014/main" id="{8E24ABC1-8290-43B7-438C-869B50D04674}"/>
              </a:ext>
            </a:extLst>
          </p:cNvPr>
          <p:cNvPicPr>
            <a:picLocks noChangeAspect="1"/>
          </p:cNvPicPr>
          <p:nvPr/>
        </p:nvPicPr>
        <p:blipFill>
          <a:blip r:embed="rId2"/>
          <a:stretch>
            <a:fillRect/>
          </a:stretch>
        </p:blipFill>
        <p:spPr>
          <a:xfrm>
            <a:off x="10944728" y="146822"/>
            <a:ext cx="883394" cy="1153062"/>
          </a:xfrm>
          <a:prstGeom prst="rect">
            <a:avLst/>
          </a:prstGeom>
        </p:spPr>
      </p:pic>
      <p:sp>
        <p:nvSpPr>
          <p:cNvPr id="7" name="Rectangle 6">
            <a:extLst>
              <a:ext uri="{FF2B5EF4-FFF2-40B4-BE49-F238E27FC236}">
                <a16:creationId xmlns:a16="http://schemas.microsoft.com/office/drawing/2014/main" id="{5F3B5589-86E2-DF39-3BF0-E20EDB4B373D}"/>
              </a:ext>
            </a:extLst>
          </p:cNvPr>
          <p:cNvSpPr/>
          <p:nvPr/>
        </p:nvSpPr>
        <p:spPr>
          <a:xfrm>
            <a:off x="10309413" y="1333804"/>
            <a:ext cx="1882588" cy="307777"/>
          </a:xfrm>
          <a:prstGeom prst="rect">
            <a:avLst/>
          </a:prstGeom>
          <a:noFill/>
        </p:spPr>
        <p:txBody>
          <a:bodyPr wrap="square" lIns="91440" tIns="45720" rIns="91440" bIns="45720">
            <a:spAutoFit/>
          </a:bodyPr>
          <a:lstStyle/>
          <a:p>
            <a:pPr algn="ctr"/>
            <a:r>
              <a:rPr lang="en-US" sz="1400" b="1" spc="50" dirty="0">
                <a:ln w="0">
                  <a:solidFill>
                    <a:srgbClr val="FFFF99"/>
                  </a:solidFill>
                </a:ln>
                <a:solidFill>
                  <a:schemeClr val="bg2"/>
                </a:solidFill>
                <a:effectLst>
                  <a:innerShdw blurRad="63500" dist="50800" dir="13500000">
                    <a:srgbClr val="000000">
                      <a:alpha val="50000"/>
                    </a:srgbClr>
                  </a:innerShdw>
                </a:effectLst>
                <a:latin typeface="Aharoni" panose="02010803020104030203" pitchFamily="2" charset="-79"/>
                <a:cs typeface="Aharoni" panose="02010803020104030203" pitchFamily="2" charset="-79"/>
              </a:rPr>
              <a:t>NACIN ZC, Bhopal</a:t>
            </a:r>
          </a:p>
        </p:txBody>
      </p:sp>
    </p:spTree>
    <p:extLst>
      <p:ext uri="{BB962C8B-B14F-4D97-AF65-F5344CB8AC3E}">
        <p14:creationId xmlns:p14="http://schemas.microsoft.com/office/powerpoint/2010/main" val="20006052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91A34B-160E-D444-B5F8-182786D16F00}"/>
              </a:ext>
            </a:extLst>
          </p:cNvPr>
          <p:cNvSpPr>
            <a:spLocks noGrp="1"/>
          </p:cNvSpPr>
          <p:nvPr>
            <p:ph type="title"/>
          </p:nvPr>
        </p:nvSpPr>
        <p:spPr/>
        <p:txBody>
          <a:bodyPr/>
          <a:lstStyle/>
          <a:p>
            <a:r>
              <a:rPr lang="en-US" dirty="0">
                <a:solidFill>
                  <a:schemeClr val="bg1"/>
                </a:solidFill>
              </a:rPr>
              <a:t>Kaun Banega Champion of GST (KBC) </a:t>
            </a:r>
          </a:p>
        </p:txBody>
      </p:sp>
      <p:sp>
        <p:nvSpPr>
          <p:cNvPr id="3" name="Content Placeholder 2">
            <a:extLst>
              <a:ext uri="{FF2B5EF4-FFF2-40B4-BE49-F238E27FC236}">
                <a16:creationId xmlns:a16="http://schemas.microsoft.com/office/drawing/2014/main" id="{714A40F2-3BAD-A949-B98C-396E79EEEB84}"/>
              </a:ext>
            </a:extLst>
          </p:cNvPr>
          <p:cNvSpPr>
            <a:spLocks noGrp="1"/>
          </p:cNvSpPr>
          <p:nvPr>
            <p:ph idx="1"/>
          </p:nvPr>
        </p:nvSpPr>
        <p:spPr>
          <a:xfrm>
            <a:off x="818712" y="2222287"/>
            <a:ext cx="10554574" cy="4088866"/>
          </a:xfrm>
        </p:spPr>
        <p:txBody>
          <a:bodyPr>
            <a:normAutofit/>
          </a:bodyPr>
          <a:lstStyle/>
          <a:p>
            <a:pPr marL="0" indent="0">
              <a:buNone/>
            </a:pPr>
            <a:r>
              <a:rPr lang="en-US" dirty="0">
                <a:solidFill>
                  <a:srgbClr val="FFFF00"/>
                </a:solidFill>
              </a:rPr>
              <a:t>This is an innovative, one-of-a-kind program based on quiz on important topic of GST. Every month a quiz is circulated on all India basis via google form on GST and winners are awarded with NACIN memento.</a:t>
            </a:r>
          </a:p>
          <a:p>
            <a:pPr marL="0" indent="0">
              <a:buNone/>
            </a:pPr>
            <a:r>
              <a:rPr lang="en-US" dirty="0">
                <a:solidFill>
                  <a:srgbClr val="FFFF00"/>
                </a:solidFill>
              </a:rPr>
              <a:t>So far 11 successful episodes have been completed of this popular franchise. </a:t>
            </a:r>
          </a:p>
        </p:txBody>
      </p:sp>
      <p:pic>
        <p:nvPicPr>
          <p:cNvPr id="5" name="Picture 4">
            <a:extLst>
              <a:ext uri="{FF2B5EF4-FFF2-40B4-BE49-F238E27FC236}">
                <a16:creationId xmlns:a16="http://schemas.microsoft.com/office/drawing/2014/main" id="{8E24ABC1-8290-43B7-438C-869B50D04674}"/>
              </a:ext>
            </a:extLst>
          </p:cNvPr>
          <p:cNvPicPr>
            <a:picLocks noChangeAspect="1"/>
          </p:cNvPicPr>
          <p:nvPr/>
        </p:nvPicPr>
        <p:blipFill>
          <a:blip r:embed="rId2"/>
          <a:stretch>
            <a:fillRect/>
          </a:stretch>
        </p:blipFill>
        <p:spPr>
          <a:xfrm>
            <a:off x="10944728" y="146822"/>
            <a:ext cx="883394" cy="1153062"/>
          </a:xfrm>
          <a:prstGeom prst="rect">
            <a:avLst/>
          </a:prstGeom>
        </p:spPr>
      </p:pic>
      <p:sp>
        <p:nvSpPr>
          <p:cNvPr id="7" name="Rectangle 6">
            <a:extLst>
              <a:ext uri="{FF2B5EF4-FFF2-40B4-BE49-F238E27FC236}">
                <a16:creationId xmlns:a16="http://schemas.microsoft.com/office/drawing/2014/main" id="{5F3B5589-86E2-DF39-3BF0-E20EDB4B373D}"/>
              </a:ext>
            </a:extLst>
          </p:cNvPr>
          <p:cNvSpPr/>
          <p:nvPr/>
        </p:nvSpPr>
        <p:spPr>
          <a:xfrm>
            <a:off x="10309413" y="1333804"/>
            <a:ext cx="1882588" cy="307777"/>
          </a:xfrm>
          <a:prstGeom prst="rect">
            <a:avLst/>
          </a:prstGeom>
          <a:noFill/>
        </p:spPr>
        <p:txBody>
          <a:bodyPr wrap="square" lIns="91440" tIns="45720" rIns="91440" bIns="45720">
            <a:spAutoFit/>
          </a:bodyPr>
          <a:lstStyle/>
          <a:p>
            <a:pPr algn="ctr"/>
            <a:r>
              <a:rPr lang="en-US" sz="1400" b="1" spc="50" dirty="0">
                <a:ln w="0">
                  <a:solidFill>
                    <a:srgbClr val="FFFF99"/>
                  </a:solidFill>
                </a:ln>
                <a:solidFill>
                  <a:schemeClr val="bg2"/>
                </a:solidFill>
                <a:effectLst>
                  <a:innerShdw blurRad="63500" dist="50800" dir="13500000">
                    <a:srgbClr val="000000">
                      <a:alpha val="50000"/>
                    </a:srgbClr>
                  </a:innerShdw>
                </a:effectLst>
                <a:latin typeface="Aharoni" panose="02010803020104030203" pitchFamily="2" charset="-79"/>
                <a:cs typeface="Aharoni" panose="02010803020104030203" pitchFamily="2" charset="-79"/>
              </a:rPr>
              <a:t>NACIN ZC, Bhopal</a:t>
            </a:r>
          </a:p>
        </p:txBody>
      </p:sp>
    </p:spTree>
    <p:extLst>
      <p:ext uri="{BB962C8B-B14F-4D97-AF65-F5344CB8AC3E}">
        <p14:creationId xmlns:p14="http://schemas.microsoft.com/office/powerpoint/2010/main" val="7988090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91A34B-160E-D444-B5F8-182786D16F00}"/>
              </a:ext>
            </a:extLst>
          </p:cNvPr>
          <p:cNvSpPr>
            <a:spLocks noGrp="1"/>
          </p:cNvSpPr>
          <p:nvPr>
            <p:ph type="title"/>
          </p:nvPr>
        </p:nvSpPr>
        <p:spPr/>
        <p:txBody>
          <a:bodyPr/>
          <a:lstStyle/>
          <a:p>
            <a:r>
              <a:rPr lang="en-US" dirty="0">
                <a:solidFill>
                  <a:schemeClr val="bg1"/>
                </a:solidFill>
              </a:rPr>
              <a:t>Kalamanch </a:t>
            </a:r>
          </a:p>
        </p:txBody>
      </p:sp>
      <p:sp>
        <p:nvSpPr>
          <p:cNvPr id="3" name="Content Placeholder 2">
            <a:extLst>
              <a:ext uri="{FF2B5EF4-FFF2-40B4-BE49-F238E27FC236}">
                <a16:creationId xmlns:a16="http://schemas.microsoft.com/office/drawing/2014/main" id="{714A40F2-3BAD-A949-B98C-396E79EEEB84}"/>
              </a:ext>
            </a:extLst>
          </p:cNvPr>
          <p:cNvSpPr>
            <a:spLocks noGrp="1"/>
          </p:cNvSpPr>
          <p:nvPr>
            <p:ph idx="1"/>
          </p:nvPr>
        </p:nvSpPr>
        <p:spPr>
          <a:xfrm>
            <a:off x="818712" y="2222287"/>
            <a:ext cx="10554574" cy="4088866"/>
          </a:xfrm>
        </p:spPr>
        <p:txBody>
          <a:bodyPr>
            <a:normAutofit/>
          </a:bodyPr>
          <a:lstStyle/>
          <a:p>
            <a:pPr marL="0" indent="0">
              <a:buNone/>
            </a:pPr>
            <a:r>
              <a:rPr lang="en-US" dirty="0">
                <a:solidFill>
                  <a:srgbClr val="FFFF00"/>
                </a:solidFill>
              </a:rPr>
              <a:t>It's a celebration of the diverse artistic expressions that enrich our community, fostering a culture that appreciates and encourages the arts. Committed to nurturing creativity, Kalamanch  serves as a vibrant platform, spotlighting the artistic talents within our department.</a:t>
            </a:r>
          </a:p>
          <a:p>
            <a:pPr marL="0" indent="0">
              <a:buNone/>
            </a:pPr>
            <a:endParaRPr lang="en-US" dirty="0">
              <a:solidFill>
                <a:srgbClr val="FFFF00"/>
              </a:solidFill>
            </a:endParaRPr>
          </a:p>
          <a:p>
            <a:pPr marL="0" indent="0">
              <a:buNone/>
            </a:pPr>
            <a:r>
              <a:rPr lang="en-US" dirty="0">
                <a:solidFill>
                  <a:srgbClr val="FFFF00"/>
                </a:solidFill>
              </a:rPr>
              <a:t>It was inaugurated on 17.08.2023 with a festival of music &amp; poetry by ‘</a:t>
            </a:r>
            <a:r>
              <a:rPr lang="en-US" dirty="0" err="1">
                <a:solidFill>
                  <a:srgbClr val="FFFF00"/>
                </a:solidFill>
              </a:rPr>
              <a:t>Saptak</a:t>
            </a:r>
            <a:r>
              <a:rPr lang="en-US" dirty="0">
                <a:solidFill>
                  <a:srgbClr val="FFFF00"/>
                </a:solidFill>
              </a:rPr>
              <a:t> Fine Arts &amp; Society Group, Bhopal’. </a:t>
            </a:r>
          </a:p>
        </p:txBody>
      </p:sp>
      <p:pic>
        <p:nvPicPr>
          <p:cNvPr id="5" name="Picture 4">
            <a:extLst>
              <a:ext uri="{FF2B5EF4-FFF2-40B4-BE49-F238E27FC236}">
                <a16:creationId xmlns:a16="http://schemas.microsoft.com/office/drawing/2014/main" id="{8E24ABC1-8290-43B7-438C-869B50D04674}"/>
              </a:ext>
            </a:extLst>
          </p:cNvPr>
          <p:cNvPicPr>
            <a:picLocks noChangeAspect="1"/>
          </p:cNvPicPr>
          <p:nvPr/>
        </p:nvPicPr>
        <p:blipFill>
          <a:blip r:embed="rId2"/>
          <a:stretch>
            <a:fillRect/>
          </a:stretch>
        </p:blipFill>
        <p:spPr>
          <a:xfrm>
            <a:off x="10944728" y="146822"/>
            <a:ext cx="883394" cy="1153062"/>
          </a:xfrm>
          <a:prstGeom prst="rect">
            <a:avLst/>
          </a:prstGeom>
        </p:spPr>
      </p:pic>
      <p:sp>
        <p:nvSpPr>
          <p:cNvPr id="7" name="Rectangle 6">
            <a:extLst>
              <a:ext uri="{FF2B5EF4-FFF2-40B4-BE49-F238E27FC236}">
                <a16:creationId xmlns:a16="http://schemas.microsoft.com/office/drawing/2014/main" id="{5F3B5589-86E2-DF39-3BF0-E20EDB4B373D}"/>
              </a:ext>
            </a:extLst>
          </p:cNvPr>
          <p:cNvSpPr/>
          <p:nvPr/>
        </p:nvSpPr>
        <p:spPr>
          <a:xfrm>
            <a:off x="10309413" y="1333804"/>
            <a:ext cx="1882588" cy="307777"/>
          </a:xfrm>
          <a:prstGeom prst="rect">
            <a:avLst/>
          </a:prstGeom>
          <a:noFill/>
        </p:spPr>
        <p:txBody>
          <a:bodyPr wrap="square" lIns="91440" tIns="45720" rIns="91440" bIns="45720">
            <a:spAutoFit/>
          </a:bodyPr>
          <a:lstStyle/>
          <a:p>
            <a:pPr algn="ctr"/>
            <a:r>
              <a:rPr lang="en-US" sz="1400" b="1" spc="50" dirty="0">
                <a:ln w="0">
                  <a:solidFill>
                    <a:srgbClr val="FFFF99"/>
                  </a:solidFill>
                </a:ln>
                <a:solidFill>
                  <a:schemeClr val="bg2"/>
                </a:solidFill>
                <a:effectLst>
                  <a:innerShdw blurRad="63500" dist="50800" dir="13500000">
                    <a:srgbClr val="000000">
                      <a:alpha val="50000"/>
                    </a:srgbClr>
                  </a:innerShdw>
                </a:effectLst>
                <a:latin typeface="Aharoni" panose="02010803020104030203" pitchFamily="2" charset="-79"/>
                <a:cs typeface="Aharoni" panose="02010803020104030203" pitchFamily="2" charset="-79"/>
              </a:rPr>
              <a:t>NACIN ZC, Bhopal</a:t>
            </a:r>
          </a:p>
        </p:txBody>
      </p:sp>
    </p:spTree>
    <p:extLst>
      <p:ext uri="{BB962C8B-B14F-4D97-AF65-F5344CB8AC3E}">
        <p14:creationId xmlns:p14="http://schemas.microsoft.com/office/powerpoint/2010/main" val="20644698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91A34B-160E-D444-B5F8-182786D16F00}"/>
              </a:ext>
            </a:extLst>
          </p:cNvPr>
          <p:cNvSpPr>
            <a:spLocks noGrp="1"/>
          </p:cNvSpPr>
          <p:nvPr>
            <p:ph type="title"/>
          </p:nvPr>
        </p:nvSpPr>
        <p:spPr/>
        <p:txBody>
          <a:bodyPr/>
          <a:lstStyle/>
          <a:p>
            <a:r>
              <a:rPr lang="en-US" dirty="0">
                <a:solidFill>
                  <a:schemeClr val="bg1"/>
                </a:solidFill>
              </a:rPr>
              <a:t>Aaroh </a:t>
            </a:r>
          </a:p>
        </p:txBody>
      </p:sp>
      <p:sp>
        <p:nvSpPr>
          <p:cNvPr id="3" name="Content Placeholder 2">
            <a:extLst>
              <a:ext uri="{FF2B5EF4-FFF2-40B4-BE49-F238E27FC236}">
                <a16:creationId xmlns:a16="http://schemas.microsoft.com/office/drawing/2014/main" id="{714A40F2-3BAD-A949-B98C-396E79EEEB84}"/>
              </a:ext>
            </a:extLst>
          </p:cNvPr>
          <p:cNvSpPr>
            <a:spLocks noGrp="1"/>
          </p:cNvSpPr>
          <p:nvPr>
            <p:ph idx="1"/>
          </p:nvPr>
        </p:nvSpPr>
        <p:spPr>
          <a:xfrm>
            <a:off x="818712" y="2222287"/>
            <a:ext cx="10554574" cy="4088866"/>
          </a:xfrm>
        </p:spPr>
        <p:txBody>
          <a:bodyPr>
            <a:normAutofit/>
          </a:bodyPr>
          <a:lstStyle/>
          <a:p>
            <a:pPr marL="0" indent="0">
              <a:buNone/>
            </a:pPr>
            <a:r>
              <a:rPr lang="en-US" dirty="0">
                <a:solidFill>
                  <a:srgbClr val="FFFF00"/>
                </a:solidFill>
              </a:rPr>
              <a:t>Aaroh embodies the spirit of exploration and camaraderie, creating memorable adventures for our vibrant community.</a:t>
            </a:r>
          </a:p>
          <a:p>
            <a:pPr marL="0" indent="0">
              <a:buNone/>
            </a:pPr>
            <a:r>
              <a:rPr lang="en-US" dirty="0">
                <a:solidFill>
                  <a:srgbClr val="FFFF00"/>
                </a:solidFill>
              </a:rPr>
              <a:t>It is the adventure club of NACIN ZC, Bhopal, serving as a dynamic platform where thrilling adventure activities come to life. Recently, the club organized a trekking and training expedition at </a:t>
            </a:r>
            <a:r>
              <a:rPr lang="en-US" dirty="0" err="1">
                <a:solidFill>
                  <a:srgbClr val="FFFF00"/>
                </a:solidFill>
              </a:rPr>
              <a:t>Chidikho</a:t>
            </a:r>
            <a:r>
              <a:rPr lang="en-US" dirty="0">
                <a:solidFill>
                  <a:srgbClr val="FFFF00"/>
                </a:solidFill>
              </a:rPr>
              <a:t> Wildlife Sanctuary Near Bhopal and </a:t>
            </a:r>
            <a:r>
              <a:rPr lang="en-US" dirty="0" err="1">
                <a:solidFill>
                  <a:srgbClr val="FFFF00"/>
                </a:solidFill>
              </a:rPr>
              <a:t>Barnavawapara</a:t>
            </a:r>
            <a:r>
              <a:rPr lang="en-US" dirty="0">
                <a:solidFill>
                  <a:srgbClr val="FFFF00"/>
                </a:solidFill>
              </a:rPr>
              <a:t> Wildlife sanctuary Near Raipur offering a unique experience for the Induction Batch of Inspectors CGLE, 2021. </a:t>
            </a:r>
          </a:p>
        </p:txBody>
      </p:sp>
      <p:pic>
        <p:nvPicPr>
          <p:cNvPr id="5" name="Picture 4">
            <a:extLst>
              <a:ext uri="{FF2B5EF4-FFF2-40B4-BE49-F238E27FC236}">
                <a16:creationId xmlns:a16="http://schemas.microsoft.com/office/drawing/2014/main" id="{8E24ABC1-8290-43B7-438C-869B50D04674}"/>
              </a:ext>
            </a:extLst>
          </p:cNvPr>
          <p:cNvPicPr>
            <a:picLocks noChangeAspect="1"/>
          </p:cNvPicPr>
          <p:nvPr/>
        </p:nvPicPr>
        <p:blipFill>
          <a:blip r:embed="rId2"/>
          <a:stretch>
            <a:fillRect/>
          </a:stretch>
        </p:blipFill>
        <p:spPr>
          <a:xfrm>
            <a:off x="10944728" y="146822"/>
            <a:ext cx="883394" cy="1153062"/>
          </a:xfrm>
          <a:prstGeom prst="rect">
            <a:avLst/>
          </a:prstGeom>
        </p:spPr>
      </p:pic>
      <p:sp>
        <p:nvSpPr>
          <p:cNvPr id="7" name="Rectangle 6">
            <a:extLst>
              <a:ext uri="{FF2B5EF4-FFF2-40B4-BE49-F238E27FC236}">
                <a16:creationId xmlns:a16="http://schemas.microsoft.com/office/drawing/2014/main" id="{5F3B5589-86E2-DF39-3BF0-E20EDB4B373D}"/>
              </a:ext>
            </a:extLst>
          </p:cNvPr>
          <p:cNvSpPr/>
          <p:nvPr/>
        </p:nvSpPr>
        <p:spPr>
          <a:xfrm>
            <a:off x="10309413" y="1333804"/>
            <a:ext cx="1882588" cy="307777"/>
          </a:xfrm>
          <a:prstGeom prst="rect">
            <a:avLst/>
          </a:prstGeom>
          <a:noFill/>
        </p:spPr>
        <p:txBody>
          <a:bodyPr wrap="square" lIns="91440" tIns="45720" rIns="91440" bIns="45720">
            <a:spAutoFit/>
          </a:bodyPr>
          <a:lstStyle/>
          <a:p>
            <a:pPr algn="ctr"/>
            <a:r>
              <a:rPr lang="en-US" sz="1400" b="1" spc="50" dirty="0">
                <a:ln w="0">
                  <a:solidFill>
                    <a:srgbClr val="FFFF99"/>
                  </a:solidFill>
                </a:ln>
                <a:solidFill>
                  <a:schemeClr val="bg2"/>
                </a:solidFill>
                <a:effectLst>
                  <a:innerShdw blurRad="63500" dist="50800" dir="13500000">
                    <a:srgbClr val="000000">
                      <a:alpha val="50000"/>
                    </a:srgbClr>
                  </a:innerShdw>
                </a:effectLst>
                <a:latin typeface="Aharoni" panose="02010803020104030203" pitchFamily="2" charset="-79"/>
                <a:cs typeface="Aharoni" panose="02010803020104030203" pitchFamily="2" charset="-79"/>
              </a:rPr>
              <a:t>NACIN ZC, Bhopal</a:t>
            </a:r>
          </a:p>
        </p:txBody>
      </p:sp>
    </p:spTree>
    <p:extLst>
      <p:ext uri="{BB962C8B-B14F-4D97-AF65-F5344CB8AC3E}">
        <p14:creationId xmlns:p14="http://schemas.microsoft.com/office/powerpoint/2010/main" val="204868030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ircuit">
  <a:themeElements>
    <a:clrScheme name="Circuit">
      <a:dk1>
        <a:sysClr val="windowText" lastClr="000000"/>
      </a:dk1>
      <a:lt1>
        <a:sysClr val="window" lastClr="FFFFFF"/>
      </a:lt1>
      <a:dk2>
        <a:srgbClr val="134770"/>
      </a:dk2>
      <a:lt2>
        <a:srgbClr val="82FFFF"/>
      </a:lt2>
      <a:accent1>
        <a:srgbClr val="9ACD4C"/>
      </a:accent1>
      <a:accent2>
        <a:srgbClr val="FAA93A"/>
      </a:accent2>
      <a:accent3>
        <a:srgbClr val="D35940"/>
      </a:accent3>
      <a:accent4>
        <a:srgbClr val="B258D3"/>
      </a:accent4>
      <a:accent5>
        <a:srgbClr val="63A0CC"/>
      </a:accent5>
      <a:accent6>
        <a:srgbClr val="8AC4A7"/>
      </a:accent6>
      <a:hlink>
        <a:srgbClr val="B8FA56"/>
      </a:hlink>
      <a:folHlink>
        <a:srgbClr val="7AF8CC"/>
      </a:folHlink>
    </a:clrScheme>
    <a:fontScheme name="Circui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ircuit">
      <a:fillStyleLst>
        <a:solidFill>
          <a:schemeClr val="phClr"/>
        </a:solidFill>
        <a:gradFill rotWithShape="1">
          <a:gsLst>
            <a:gs pos="0">
              <a:schemeClr val="phClr">
                <a:tint val="58000"/>
                <a:satMod val="108000"/>
                <a:lumMod val="110000"/>
              </a:schemeClr>
            </a:gs>
            <a:gs pos="100000">
              <a:schemeClr val="phClr">
                <a:tint val="81000"/>
                <a:satMod val="109000"/>
                <a:lumMod val="105000"/>
              </a:schemeClr>
            </a:gs>
          </a:gsLst>
          <a:lin ang="5040000" scaled="0"/>
        </a:gradFill>
        <a:gradFill rotWithShape="1">
          <a:gsLst>
            <a:gs pos="0">
              <a:schemeClr val="phClr">
                <a:tint val="94000"/>
                <a:satMod val="105000"/>
                <a:lumMod val="102000"/>
              </a:schemeClr>
            </a:gs>
            <a:gs pos="100000">
              <a:schemeClr val="phClr">
                <a:shade val="74000"/>
                <a:satMod val="128000"/>
                <a:lumMod val="10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98000"/>
                <a:hueMod val="94000"/>
                <a:satMod val="148000"/>
                <a:lumMod val="150000"/>
              </a:schemeClr>
            </a:gs>
            <a:gs pos="100000">
              <a:schemeClr val="phClr">
                <a:shade val="92000"/>
                <a:hueMod val="104000"/>
                <a:satMod val="140000"/>
                <a:lumMod val="68000"/>
              </a:schemeClr>
            </a:gs>
          </a:gsLst>
          <a:lin ang="5040000" scaled="0"/>
        </a:gradFill>
        <a:blipFill>
          <a:blip xmlns:r="http://schemas.openxmlformats.org/officeDocument/2006/relationships" r:embed="rId1">
            <a:duotone>
              <a:schemeClr val="phClr">
                <a:shade val="88000"/>
                <a:hueMod val="106000"/>
                <a:satMod val="140000"/>
                <a:lumMod val="54000"/>
              </a:schemeClr>
              <a:schemeClr val="phClr">
                <a:tint val="98000"/>
                <a:hueMod val="90000"/>
                <a:satMod val="150000"/>
                <a:lumMod val="160000"/>
              </a:schemeClr>
            </a:duotone>
          </a:blip>
          <a:stretch/>
        </a:blipFill>
      </a:bgFillStyleLst>
    </a:fmtScheme>
  </a:themeElements>
  <a:objectDefaults/>
  <a:extraClrSchemeLst/>
  <a:extLst>
    <a:ext uri="{05A4C25C-085E-4340-85A3-A5531E510DB2}">
      <thm15:themeFamily xmlns:thm15="http://schemas.microsoft.com/office/thememl/2012/main" name="Circuit" id="{0AC2F7E7-15F5-431C-B2A2-456FE929F56C}" vid="{0911B802-464C-4241-8DD9-B60FF88E379F}"/>
    </a:ext>
  </a:extLst>
</a:theme>
</file>

<file path=docProps/app.xml><?xml version="1.0" encoding="utf-8"?>
<Properties xmlns="http://schemas.openxmlformats.org/officeDocument/2006/extended-properties" xmlns:vt="http://schemas.openxmlformats.org/officeDocument/2006/docPropsVTypes">
  <Template>{8600144F-DF6C-374A-9D69-11ADC543993A}tf10001122</Template>
  <TotalTime>354</TotalTime>
  <Words>669</Words>
  <Application>Microsoft Macintosh PowerPoint</Application>
  <PresentationFormat>Widescreen</PresentationFormat>
  <Paragraphs>47</Paragraphs>
  <Slides>10</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10</vt:i4>
      </vt:variant>
    </vt:vector>
  </HeadingPairs>
  <TitlesOfParts>
    <vt:vector size="16" baseType="lpstr">
      <vt:lpstr>Aharoni</vt:lpstr>
      <vt:lpstr>Arial</vt:lpstr>
      <vt:lpstr>Chalkduster</vt:lpstr>
      <vt:lpstr>Snell Roundhand</vt:lpstr>
      <vt:lpstr>Tw Cen MT</vt:lpstr>
      <vt:lpstr>Circuit</vt:lpstr>
      <vt:lpstr>BEST PRACTICES BY NACIN ZC BHOPAL</vt:lpstr>
      <vt:lpstr>HAR BUDHVAR GST VAR</vt:lpstr>
      <vt:lpstr>MANTHAN</vt:lpstr>
      <vt:lpstr>Santulan</vt:lpstr>
      <vt:lpstr>Bhagidar</vt:lpstr>
      <vt:lpstr>Samadhan</vt:lpstr>
      <vt:lpstr>Kaun Banega Champion of GST (KBC) </vt:lpstr>
      <vt:lpstr>Kalamanch </vt:lpstr>
      <vt:lpstr>Aaroh </vt:lpstr>
      <vt:lpstr>Kaleidoscope   An Expression Of Ever-changing &amp; Endless Possibilities Contained In Human Expression…..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BEST PRACTICES BY NACIN ZC BHOPAL</dc:title>
  <dc:creator>Abhai Kumar Srivastav</dc:creator>
  <cp:lastModifiedBy>Microsoft Office User</cp:lastModifiedBy>
  <cp:revision>37</cp:revision>
  <dcterms:created xsi:type="dcterms:W3CDTF">2023-07-25T06:20:39Z</dcterms:created>
  <dcterms:modified xsi:type="dcterms:W3CDTF">2023-11-24T11:33:17Z</dcterms:modified>
</cp:coreProperties>
</file>